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17CBF3-172C-4410-88A7-F0FB6BA55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E86861F-4E3E-4C97-8DED-DD70DA9BD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238570-7EEC-4F27-A65A-A390B44A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F50129-9D58-43A5-95AE-9E7A107E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729FBF-AE32-4E9B-91F3-67B98DE6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75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F0718-156A-4A3A-83F7-575D5682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CAB5E29-13B4-4A5A-9568-2046CA405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D54F30-A89A-4DF2-AC6F-9FD667AC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291BEE-EF02-4151-B193-D6EA6568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152B3C-814A-43BD-852D-21FF782B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88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C730CF9-8977-4DBA-B76E-12EB74014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65C3D3B-B3D8-4F20-94C6-EB4EFAE2D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8867EA-701D-40A9-9AAA-3739B1CD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3F51FC-F1BF-4680-872E-3833DFA8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D43ED7-CD64-4553-A76A-FB73BC60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07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86126E-0DCD-429A-8E41-ABD5A35B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1B2637-8E61-4476-9646-1570ABC0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5DC4E4-8814-4C45-8218-F6A24F07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3568F6-1606-4691-9AA0-3EEE7DDA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19D215-700C-4D79-8886-7D138106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11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546373-DC39-4830-8369-45131616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DB6233-17F5-4E8F-90A9-8F1F7A484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C6809D-7BCD-456E-9716-A22B7371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7A5BE3-8238-4917-A5D0-EA056EE2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CBBE70-2A76-422C-8E49-9868B28A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55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59F188-1F2A-4881-88A9-90D91B8C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03AAC2-E193-4F92-8EE5-232213E30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761F10-2E7B-45AC-8A28-0D2DF581F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D66A72-AD72-45BC-BE9D-105FC9AA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2D7AFE-3F00-44F5-A36A-55445C5C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E17FB5-ECD6-4BFA-AC02-E043D21F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5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E90979-D592-4114-8CD9-B08026BA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F5CC65-F2C3-4DCE-8BFD-F71836715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3AD4B72-BD5F-4B3F-8C0C-47FF164E8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3747C90-FFAA-4B5D-B1C1-B3FE4243E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3180BA-250C-4335-A480-78348D263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AE07F21-612E-44A9-ABA0-8B7FF909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D84B042-DCEE-4E10-958E-B65B893F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08F97AE-9C49-4976-8D38-E8CF8564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30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1625D8-70BE-4B1A-A7BC-C399726F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C70D44-5FA5-4DA8-B2F2-271BA751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6BA1B3-1C8C-49F9-9FBE-063A6290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73AE53-6579-4E3C-94F8-B155FC92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0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3E82112-693E-4DD3-B7DD-6C522736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4F91EDB-EBC6-416F-B19A-CBC18A4A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96B00D-A76C-4888-BC63-0857B37A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76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5A7C63-A40B-4F7C-9596-090DA486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BDB4B0-363F-4FE3-A6B2-C473AD4CE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F20AE2-1689-4126-8943-5F8F3E44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E9538F-3BAC-4136-8685-0DB7BFB4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E7E09C-3427-4FBA-B647-63D7D09B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E3FC19-3647-48A3-9198-33A31A6F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9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4682F0-1A43-4286-B7BF-E4FD5E0D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ABE8D1A-AF75-476F-ABD1-0D85ACE02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3218D44-2A4D-4DBE-A314-DDEB47916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B69131-2B83-432D-835A-0EC9C579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7B50EF-7C10-4D52-8054-9C071465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B35E53-988C-4355-B679-13C6340B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71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E71EDE6-89A6-4732-92BB-C7D45250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4DCC82-81B3-49D5-A0FE-44AE7B019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FCF113-71CB-4143-A30A-0E166907E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DBBC5-35F1-44C1-A6D7-63369B0C8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C7F473-4ADA-45B9-85F0-C80C07F75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95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7FAA3731-8BBF-4B0D-AA19-7705F888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5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7F14D72-CF90-4939-8D47-B03FCF2C1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71" y="1999606"/>
            <a:ext cx="2493058" cy="28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9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5072602-01DC-4BF2-9B2B-30307793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71" y="1999606"/>
            <a:ext cx="2493058" cy="28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1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61C8A869-E8F0-49DA-9B20-F40611C5F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74" y="0"/>
            <a:ext cx="5939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F4551A1-7878-4BA0-B48A-FAC2025B5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71" y="1996558"/>
            <a:ext cx="2493058" cy="28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317F59F-8C2E-4AA6-B2C4-6E09668D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71" y="1996558"/>
            <a:ext cx="2493058" cy="28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1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9E29E320-A9D6-4422-AD3E-9686F3B8B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71" y="1996558"/>
            <a:ext cx="2493058" cy="28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7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13FACFC-4DEF-4A99-BE74-AC1481BB9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71" y="1996558"/>
            <a:ext cx="2493058" cy="28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A80A5028-ACC4-46C9-A9F2-DB6514DFA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71" y="1999606"/>
            <a:ext cx="2493058" cy="28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9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B29B01C9-926C-46B5-86FC-92194FD5E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71" y="1996558"/>
            <a:ext cx="2493058" cy="28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37E65DB4-F0E0-433C-8F99-641B0EC1C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71" y="1996558"/>
            <a:ext cx="2493058" cy="28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9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寬螢幕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褚淑純</dc:creator>
  <cp:lastModifiedBy>褚淑純</cp:lastModifiedBy>
  <cp:revision>5</cp:revision>
  <dcterms:created xsi:type="dcterms:W3CDTF">2023-02-01T02:29:24Z</dcterms:created>
  <dcterms:modified xsi:type="dcterms:W3CDTF">2023-02-01T02:35:25Z</dcterms:modified>
</cp:coreProperties>
</file>