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7441" autoAdjust="0"/>
  </p:normalViewPr>
  <p:slideViewPr>
    <p:cSldViewPr>
      <p:cViewPr varScale="1">
        <p:scale>
          <a:sx n="80" d="100"/>
          <a:sy n="8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9暑期詩歌歌詞ppt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詞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9暑期詩歌歌詞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詞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詞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9暑期詩歌歌詞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詞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Melody Melody</cp:lastModifiedBy>
  <cp:revision>13</cp:revision>
  <dcterms:created xsi:type="dcterms:W3CDTF">2018-02-23T06:49:51Z</dcterms:created>
  <dcterms:modified xsi:type="dcterms:W3CDTF">2021-01-07T07:29:46Z</dcterms:modified>
</cp:coreProperties>
</file>