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98" autoAdjust="0"/>
  </p:normalViewPr>
  <p:slideViewPr>
    <p:cSldViewPr>
      <p:cViewPr>
        <p:scale>
          <a:sx n="50" d="100"/>
          <a:sy n="50" d="100"/>
        </p:scale>
        <p:origin x="-1956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2019/1/29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2019/1/29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2019/1/29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2019/1/29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2019/1/29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2019/1/29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2019/1/29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2019/1/29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2019/1/29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2019/1/29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2019/1/29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CC972-B475-4CA7-B00B-C2ABBDF81AB7}" type="datetimeFigureOut">
              <a:rPr lang="zh-TW" altLang="en-US" smtClean="0"/>
              <a:t>2019/1/29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2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40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9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87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80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9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如螢幕大小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鄭德芳</dc:creator>
  <cp:lastModifiedBy>教育臨時文編</cp:lastModifiedBy>
  <cp:revision>7</cp:revision>
  <dcterms:created xsi:type="dcterms:W3CDTF">2018-02-23T06:49:51Z</dcterms:created>
  <dcterms:modified xsi:type="dcterms:W3CDTF">2019-01-29T03:38:12Z</dcterms:modified>
</cp:coreProperties>
</file>