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8" autoAdjust="0"/>
  </p:normalViewPr>
  <p:slideViewPr>
    <p:cSldViewPr>
      <p:cViewPr>
        <p:scale>
          <a:sx n="50" d="100"/>
          <a:sy n="50" d="100"/>
        </p:scale>
        <p:origin x="-195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2019/1/29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7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9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如螢幕大小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教育臨時文編</cp:lastModifiedBy>
  <cp:revision>7</cp:revision>
  <dcterms:created xsi:type="dcterms:W3CDTF">2018-02-23T06:49:51Z</dcterms:created>
  <dcterms:modified xsi:type="dcterms:W3CDTF">2019-01-29T03:38:12Z</dcterms:modified>
</cp:coreProperties>
</file>