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56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21" autoAdjust="0"/>
    <p:restoredTop sz="97441" autoAdjust="0"/>
  </p:normalViewPr>
  <p:slideViewPr>
    <p:cSldViewPr>
      <p:cViewPr varScale="1">
        <p:scale>
          <a:sx n="92" d="100"/>
          <a:sy n="92" d="100"/>
        </p:scale>
        <p:origin x="-112" y="-5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printerSettings" Target="printerSettings/printerSettings1.bin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19/7/3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19/7/3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19/7/3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19/7/3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區段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19/7/3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19/7/3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19/7/3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19/7/3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19/7/3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19/7/3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8CC972-B475-4CA7-B00B-C2ABBDF81AB7}" type="datetimeFigureOut">
              <a:rPr lang="zh-TW" altLang="en-US" smtClean="0"/>
              <a:t>19/7/3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8CC972-B475-4CA7-B00B-C2ABBDF81AB7}" type="datetimeFigureOut">
              <a:rPr lang="zh-TW" altLang="en-US" smtClean="0"/>
              <a:t>19/7/3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9D695F-6D46-455D-B879-938D5B43622A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0565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193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2019暑期詩歌歌詞ppt2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47783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89496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9290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89236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783922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</TotalTime>
  <Words>0</Words>
  <Application>Microsoft Macintosh PowerPoint</Application>
  <PresentationFormat>如螢幕大小 (4:3)</PresentationFormat>
  <Paragraphs>0</Paragraphs>
  <Slides>7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8" baseType="lpstr"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鄭德芳</dc:creator>
  <cp:lastModifiedBy>Melody Melody</cp:lastModifiedBy>
  <cp:revision>10</cp:revision>
  <dcterms:created xsi:type="dcterms:W3CDTF">2018-02-23T06:49:51Z</dcterms:created>
  <dcterms:modified xsi:type="dcterms:W3CDTF">2019-07-03T03:02:29Z</dcterms:modified>
</cp:coreProperties>
</file>