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7" r:id="rId4"/>
    <p:sldId id="257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1" r:id="rId22"/>
    <p:sldId id="283" r:id="rId23"/>
    <p:sldId id="284" r:id="rId24"/>
    <p:sldId id="287" r:id="rId25"/>
    <p:sldId id="285" r:id="rId26"/>
    <p:sldId id="286" r:id="rId27"/>
    <p:sldId id="288" r:id="rId28"/>
    <p:sldId id="290" r:id="rId29"/>
    <p:sldId id="289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7441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C972-B475-4CA7-B00B-C2ABBDF81AB7}" type="datetimeFigureOut">
              <a:rPr lang="zh-TW" altLang="en-US" smtClean="0"/>
              <a:t>2018/2/23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D695F-6D46-455D-B879-938D5B43622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 descr="X:\給德芳\暑期PPT\2018暑期詩歌歌譜ppt\2018暑期詩歌歌譜p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7" name="Picture 3" descr="X:\給德芳\暑期PPT\2018暑期詩歌歌譜ppt\2018暑期詩歌歌譜ppt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1" name="Picture 3" descr="X:\給德芳\暑期PPT\2018暑期詩歌歌譜ppt\2018暑期詩歌歌譜ppt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X:\給德芳\暑期PPT\2018暑期詩歌歌譜ppt\2018暑期詩歌歌譜ppt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X:\給德芳\暑期PPT\2018暑期詩歌歌譜ppt\2018暑期詩歌歌譜ppt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X:\給德芳\暑期PPT\2018暑期詩歌歌譜ppt\2018暑期詩歌歌譜ppt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X:\給德芳\暑期PPT\2018暑期詩歌歌譜ppt\2018暑期詩歌歌譜ppt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X:\給德芳\暑期PPT\2018暑期詩歌歌譜ppt\2018暑期詩歌歌譜ppt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4578" name="Picture 2" descr="X:\給德芳\暑期PPT\2018暑期詩歌歌譜ppt\2018暑期詩歌歌譜ppt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X:\給德芳\暑期PPT\2018暑期詩歌歌譜ppt\2018暑期詩歌歌譜ppt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X:\給德芳\暑期PPT\2018暑期詩歌歌譜ppt\2018暑期詩歌歌譜ppt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5" name="Picture 3" descr="X:\給德芳\暑期PPT\2018暑期詩歌歌譜ppt\2018暑期詩歌歌譜pp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X:\給德芳\暑期PPT\2018暑期詩歌歌譜ppt\2018暑期詩歌歌譜ppt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4" name="Picture 2" descr="X:\給德芳\暑期PPT\2018暑期詩歌歌譜ppt\2018暑期詩歌歌譜ppt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302" cy="6888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X:\給德芳\暑期PPT\2018暑期詩歌歌譜ppt\2018暑期詩歌歌譜ppt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X:\給德芳\暑期PPT\2018暑期詩歌歌譜ppt\2018暑期詩歌歌譜ppt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X:\給德芳\暑期PPT\2018暑期詩歌歌譜ppt\2018暑期詩歌歌譜ppt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X:\給德芳\暑期PPT\2018暑期詩歌歌譜ppt\2018暑期詩歌歌譜ppt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 descr="X:\給德芳\暑期PPT\2018暑期詩歌歌譜ppt\2018暑期詩歌歌譜ppt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 descr="X:\給德芳\暑期PPT\2018暑期詩歌歌譜ppt\2018暑期詩歌歌譜ppt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 descr="X:\給德芳\暑期PPT\2018暑期詩歌歌譜ppt\2018暑期詩歌歌譜ppt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 descr="X:\給德芳\暑期PPT\2018暑期詩歌歌譜ppt\2018暑期詩歌歌譜ppt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7" name="Picture 3" descr="X:\給德芳\暑期PPT\2018暑期詩歌歌譜ppt\2018暑期詩歌歌譜pp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 descr="X:\給德芳\暑期PPT\2018暑期詩歌歌譜ppt\2018暑期詩歌歌譜pp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20" name="Picture 4" descr="X:\給德芳\暑期PPT\2018暑期詩歌歌譜ppt\2018暑期詩歌歌譜pp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1" name="Picture 3" descr="X:\給德芳\暑期PPT\2018暑期詩歌歌譜ppt\2018暑期詩歌歌譜ppt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5" name="Picture 3" descr="X:\給德芳\暑期PPT\2018暑期詩歌歌譜ppt\2018暑期詩歌歌譜ppt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9" name="Picture 3" descr="X:\給德芳\暑期PPT\2018暑期詩歌歌譜ppt\2018暑期詩歌歌譜pp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3" name="Picture 3" descr="X:\給德芳\暑期PPT\2018暑期詩歌歌譜ppt\2018暑期詩歌歌譜pp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</Words>
  <Application>Microsoft Office PowerPoint</Application>
  <PresentationFormat>如螢幕大小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投影片 1</vt:lpstr>
      <vt:lpstr>投影片 2</vt:lpstr>
      <vt:lpstr>投影片 3</vt:lpstr>
      <vt:lpstr>投影片 4</vt:lpstr>
      <vt:lpstr>投影片 5</vt:lpstr>
      <vt:lpstr> 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鄭德芳</dc:creator>
  <cp:lastModifiedBy>鄭德芳</cp:lastModifiedBy>
  <cp:revision>8</cp:revision>
  <dcterms:created xsi:type="dcterms:W3CDTF">2018-02-23T06:49:51Z</dcterms:created>
  <dcterms:modified xsi:type="dcterms:W3CDTF">2018-02-23T08:18:29Z</dcterms:modified>
</cp:coreProperties>
</file>