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7CBF3-172C-4410-88A7-F0FB6BA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86861F-4E3E-4C97-8DED-DD70DA9B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238570-7EEC-4F27-A65A-A390B44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F50129-9D58-43A5-95AE-9E7A107E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29FBF-AE32-4E9B-91F3-67B98DE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F0718-156A-4A3A-83F7-575D568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B5E29-13B4-4A5A-9568-2046CA4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54F30-A89A-4DF2-AC6F-9FD667AC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291BEE-EF02-4151-B193-D6EA656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52B3C-814A-43BD-852D-21FF782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730CF9-8977-4DBA-B76E-12EB74014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5C3D3B-B3D8-4F20-94C6-EB4EFAE2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867EA-701D-40A9-9AAA-3739B1C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F51FC-F1BF-4680-872E-3833DFA8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D43ED7-CD64-4553-A76A-FB73BC6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6126E-0DCD-429A-8E41-ABD5A35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B2637-8E61-4476-9646-1570ABC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DC4E4-8814-4C45-8218-F6A24F07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568F6-1606-4691-9AA0-3EEE7DD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9D215-700C-4D79-8886-7D138106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46373-DC39-4830-8369-4513161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DB6233-17F5-4E8F-90A9-8F1F7A4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C6809D-7BCD-456E-9716-A22B7371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A5BE3-8238-4917-A5D0-EA056EE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CBBE70-2A76-422C-8E49-9868B28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59F188-1F2A-4881-88A9-90D91B8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3AAC2-E193-4F92-8EE5-232213E30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61F10-2E7B-45AC-8A28-0D2DF581F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66A72-AD72-45BC-BE9D-105FC9AA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D7AFE-3F00-44F5-A36A-55445C5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E17FB5-ECD6-4BFA-AC02-E043D21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90979-D592-4114-8CD9-B08026B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5CC65-F2C3-4DCE-8BFD-F7183671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AD4B72-BD5F-4B3F-8C0C-47FF164E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747C90-FFAA-4B5D-B1C1-B3FE4243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3180BA-250C-4335-A480-78348D263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E07F21-612E-44A9-ABA0-8B7FF909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84B042-DCEE-4E10-958E-B65B893F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F97AE-9C49-4976-8D38-E8CF856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25D8-70BE-4B1A-A7BC-C399726F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C70D44-5FA5-4DA8-B2F2-271BA75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1B3-1C8C-49F9-9FBE-063A629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3AE53-6579-4E3C-94F8-B155FC92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E82112-693E-4DD3-B7DD-6C522736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91EDB-EBC6-416F-B19A-CBC18A4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96B00D-A76C-4888-BC63-0857B37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7C63-A40B-4F7C-9596-090DA486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DB4B0-363F-4FE3-A6B2-C473AD4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20AE2-1689-4126-8943-5F8F3E44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E9538F-3BAC-4136-8685-0DB7BFB4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7E09C-3427-4FBA-B647-63D7D09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E3FC19-3647-48A3-9198-33A31A6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682F0-1A43-4286-B7BF-E4FD5E0D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BE8D1A-AF75-476F-ABD1-0D85ACE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218D44-2A4D-4DBE-A314-DDEB4791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B69131-2B83-432D-835A-0EC9C57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B50EF-7C10-4D52-8054-9C071465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5E53-988C-4355-B679-13C6340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71EDE6-89A6-4732-92BB-C7D452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CC82-81B3-49D5-A0FE-44AE7B01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F113-71CB-4143-A30A-0E166907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DBBC5-35F1-44C1-A6D7-63369B0C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7F473-4ADA-45B9-85F0-C80C07F7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FAE776EC-108A-458B-B0CC-E12063A57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E770706-0D31-40AC-AE5B-70984386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160A3A3-7280-4653-AF10-DB18D0986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BE10F33-F321-4055-ACE7-EED42ED59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058B268A-5849-44B7-BF07-FCE88125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C87F673-6822-460C-8F74-BAC2CD5A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FD24F2F-2CE8-4E3D-8007-3DCAA791A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13487754-A56F-42D7-A9E1-D986E4043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4</cp:revision>
  <dcterms:created xsi:type="dcterms:W3CDTF">2023-02-01T02:29:24Z</dcterms:created>
  <dcterms:modified xsi:type="dcterms:W3CDTF">2023-02-01T02:33:08Z</dcterms:modified>
</cp:coreProperties>
</file>