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75" d="100"/>
          <a:sy n="75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06421D-45D1-4525-96DA-8EEDBEC65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AE4A78C-A9F8-4ED5-82FF-C33D77592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EA17F2-63AD-4D16-A7EE-577B34DB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6E3C6-E24D-4FC0-B06D-52442A5F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5F04AE-8101-487C-ACCA-A6F8554A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8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2DC3B5-481C-4569-8AF8-1B2F086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A7B7086-BD79-499C-A1F6-B0E73BBCC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2CFBFE-EE45-47F0-AF6C-976B054A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8565B5-8CE8-4E34-BF8C-9323A35E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FE37DA-F407-4840-B5E7-88314D17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96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5CC90D-B35E-4C96-AA4C-A4E7156B1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186C9B4-5DD8-4FEC-99A0-D88436904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E1ED9D-7667-4F1E-914F-9F233C40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388A99-06C8-46EE-A08D-9307EC0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4D49C1-1D25-487C-AF57-2E770D84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15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5EBF78-0631-423C-8119-9FA846B2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6CDA9B-1EBD-473B-A921-8960C98E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E5EEC8-2820-4D39-82A6-620B32D7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70545E-28CD-48E1-BE3D-45CEB2E2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AE264C-CE12-4078-ACAB-C400DCBA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5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4557E7-BE61-42E3-9927-78C51633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DD04092-C3A6-4559-950B-98902570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BF60BE-C9E2-4ABA-803B-4284212C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D37495-EA5F-45AF-9F71-0F8B5E91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87C6F-B21B-4B98-B178-55AF840B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74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778FA8-6DCA-46A7-9198-392947F9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423991-8873-4178-A646-F2072385D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EA295E-71D5-4369-BE15-3786E9A1B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053A3C-8760-4CFD-A4F0-AE149FD6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EED046-7379-4962-87DB-E9DEC38F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9D4EFC-B777-4E86-9646-F58126CB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3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D09A9-116E-483E-84CD-1CC3ADBB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7E6D06-CED7-4343-BBDD-F2E7FB372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38829E-4BEB-46FE-B6CE-82BA9BB80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51E21C4-EF2B-4DF0-B741-1310F984F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0B58951-A301-41B7-9751-5CA2EDCDF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65F9F01-AF8C-4441-A21D-27F3792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1B4D844-CC85-41E3-8168-12D5AF77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9E3B0A0-0A06-49C9-A59F-1560F7F6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8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1AF91C-31BB-4635-9741-DBE67510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CF1307E-55D5-416B-8BB8-4DF4D286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632799-D6D6-41D4-A264-024EA385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6DFA2E-08D7-4299-AC6C-D822F848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5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317E3BD-BA0D-480B-AAB1-30D1024A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6B597F9-B48C-4077-A350-AFF8537F6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8398C0-144A-4C9B-BF38-4C755F12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09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EBD89A-5EEC-4BD7-84D5-A50E5168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8605CF-E8A7-4375-80E6-7C5A20EC1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A6DEE18-A167-4F51-964E-6D6B5E17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7488615-2054-4A6E-96FD-0C69A82F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AB1F3C-5266-4CA6-B385-D35F20C0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3E7A3D-5079-4BCC-B774-C7AE25F8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16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D45FB4-B724-484F-9FFE-12900907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8D5BAC2-3643-4EF3-A2D5-A7B602AFD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85E0173-65E4-4D6C-97C4-2BD696B35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D3739A-3847-49BA-9029-4C92B75F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F38635-51DB-4D87-A5DB-D02B2D79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914E2DD-C0F4-4F2A-8BA8-116BD290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55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6412759-8957-4402-88D5-E71CFE29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F5BCFF-3D23-4AEA-934C-B89DA104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B5AAA7-2127-4C51-8AC5-3D8751DDE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8750-D6CE-4519-9E5A-0C2FAE8D2453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186B20-C24F-4679-916C-461B1E9B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8D634D-883B-42F0-8E63-81822807E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4CB5-F93F-4B2D-9757-6F3021E82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79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18A089-2CF6-476F-A57B-7D203E885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4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23F55C-F088-4F10-9D20-CCD798999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6" y="643467"/>
            <a:ext cx="740340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C6C7B98-9D12-475F-B000-BD4B82544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6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115934E-1366-40D8-929D-F0520D0A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6" y="643467"/>
            <a:ext cx="740340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88C21D20-7F76-428E-BDC4-F71FE0775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7B54107B-6171-4CFD-93BB-CDC4B8EC4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7B83A10E-009A-4F49-813E-84479DC06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F56CCE-E361-412D-91C3-7C7D75250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1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EFC8E1-4FB7-471F-BFF7-44A4E4BD7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1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31B707-AD37-46FF-9951-E47BB20B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6" y="643467"/>
            <a:ext cx="740340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711AD1-3CDE-44F9-B896-F91CBE85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6" y="643467"/>
            <a:ext cx="7403408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1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DED24B-CE43-4691-93F4-14F91A0AD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6" y="643467"/>
            <a:ext cx="740340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1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josh</dc:creator>
  <cp:lastModifiedBy>josh</cp:lastModifiedBy>
  <cp:revision>1</cp:revision>
  <dcterms:created xsi:type="dcterms:W3CDTF">2022-01-28T10:26:47Z</dcterms:created>
  <dcterms:modified xsi:type="dcterms:W3CDTF">2022-01-28T10:28:30Z</dcterms:modified>
</cp:coreProperties>
</file>