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2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D1FF"/>
    <a:srgbClr val="FFCCFF"/>
    <a:srgbClr val="FFFFCC"/>
    <a:srgbClr val="FFFFFF"/>
    <a:srgbClr val="66FF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60"/>
  </p:normalViewPr>
  <p:slideViewPr>
    <p:cSldViewPr>
      <p:cViewPr>
        <p:scale>
          <a:sx n="70" d="100"/>
          <a:sy n="70" d="100"/>
        </p:scale>
        <p:origin x="-518" y="-19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1F047-3DF3-42F6-8613-2C2E089ACF47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BB77C-DB14-4B69-A0C2-8F048C9992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7294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1F047-3DF3-42F6-8613-2C2E089ACF47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BB77C-DB14-4B69-A0C2-8F048C9992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191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1F047-3DF3-42F6-8613-2C2E089ACF47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BB77C-DB14-4B69-A0C2-8F048C9992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4595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1F047-3DF3-42F6-8613-2C2E089ACF47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BB77C-DB14-4B69-A0C2-8F048C9992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6522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1F047-3DF3-42F6-8613-2C2E089ACF47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BB77C-DB14-4B69-A0C2-8F048C9992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3326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1F047-3DF3-42F6-8613-2C2E089ACF47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BB77C-DB14-4B69-A0C2-8F048C9992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2479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1F047-3DF3-42F6-8613-2C2E089ACF47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BB77C-DB14-4B69-A0C2-8F048C9992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0247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1F047-3DF3-42F6-8613-2C2E089ACF47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BB77C-DB14-4B69-A0C2-8F048C9992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4188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1F047-3DF3-42F6-8613-2C2E089ACF47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BB77C-DB14-4B69-A0C2-8F048C9992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6534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1F047-3DF3-42F6-8613-2C2E089ACF47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BB77C-DB14-4B69-A0C2-8F048C9992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5926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1F047-3DF3-42F6-8613-2C2E089ACF47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2BB77C-DB14-4B69-A0C2-8F048C9992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0259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1F047-3DF3-42F6-8613-2C2E089ACF47}" type="datetimeFigureOut">
              <a:rPr lang="zh-TW" altLang="en-US" smtClean="0"/>
              <a:t>2017/2/17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BB77C-DB14-4B69-A0C2-8F048C99922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5909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f"/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5" t="4689" r="3350" b="50974"/>
          <a:stretch/>
        </p:blipFill>
        <p:spPr>
          <a:xfrm>
            <a:off x="107504" y="692696"/>
            <a:ext cx="8820000" cy="5968202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442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 2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5" t="49333" r="3254" b="37071"/>
          <a:stretch/>
        </p:blipFill>
        <p:spPr>
          <a:xfrm>
            <a:off x="61719" y="764704"/>
            <a:ext cx="8820000" cy="1835860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1" b="48509"/>
          <a:stretch/>
        </p:blipFill>
        <p:spPr>
          <a:xfrm>
            <a:off x="61719" y="2492896"/>
            <a:ext cx="8820000" cy="321864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774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" t="52131" r="-190" b="4079"/>
          <a:stretch/>
        </p:blipFill>
        <p:spPr>
          <a:xfrm>
            <a:off x="162000" y="1124744"/>
            <a:ext cx="8820000" cy="3218648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85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1789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1" b="22037"/>
          <a:stretch/>
        </p:blipFill>
        <p:spPr>
          <a:xfrm>
            <a:off x="417116" y="665639"/>
            <a:ext cx="8284864" cy="6136876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881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" t="76632" r="150" b="3165"/>
          <a:stretch/>
        </p:blipFill>
        <p:spPr>
          <a:xfrm>
            <a:off x="328487" y="787590"/>
            <a:ext cx="8491985" cy="1705306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5" b="50000"/>
          <a:stretch/>
        </p:blipFill>
        <p:spPr>
          <a:xfrm>
            <a:off x="395536" y="2566199"/>
            <a:ext cx="8624870" cy="323906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018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圖片 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b="1984"/>
          <a:stretch/>
        </p:blipFill>
        <p:spPr>
          <a:xfrm>
            <a:off x="395536" y="1052736"/>
            <a:ext cx="8486872" cy="3458889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18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87"/>
          <a:stretch/>
        </p:blipFill>
        <p:spPr>
          <a:xfrm>
            <a:off x="252480" y="907028"/>
            <a:ext cx="8640000" cy="4976500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21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340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3" t="55203" r="313" b="-1634"/>
          <a:stretch/>
        </p:blipFill>
        <p:spPr>
          <a:xfrm>
            <a:off x="252480" y="924606"/>
            <a:ext cx="8640000" cy="3955802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497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619"/>
          <a:stretch/>
        </p:blipFill>
        <p:spPr>
          <a:xfrm>
            <a:off x="252480" y="695918"/>
            <a:ext cx="8640000" cy="4440413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001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" t="41544" r="-178" b="1152"/>
          <a:stretch/>
        </p:blipFill>
        <p:spPr>
          <a:xfrm>
            <a:off x="251520" y="692696"/>
            <a:ext cx="8640000" cy="6004139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575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curri2014\Desktop\Encore_ C__Users_curri2014_Desktop_L04.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6" t="4409" r="3710" b="50989"/>
          <a:stretch/>
        </p:blipFill>
        <p:spPr bwMode="auto">
          <a:xfrm>
            <a:off x="179512" y="720191"/>
            <a:ext cx="8640000" cy="597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360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kltan\Desktop\Encore_ C__Users_curri2014_Desktop_L04.0001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" t="5880" r="2555" b="58790"/>
          <a:stretch/>
        </p:blipFill>
        <p:spPr bwMode="auto">
          <a:xfrm>
            <a:off x="251520" y="1052736"/>
            <a:ext cx="8640000" cy="4648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0" y="0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04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6" b="50457"/>
          <a:stretch/>
        </p:blipFill>
        <p:spPr>
          <a:xfrm>
            <a:off x="246611" y="1052735"/>
            <a:ext cx="8640000" cy="464000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89" y="0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193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" t="48071" r="-1278" b="267"/>
          <a:stretch/>
        </p:blipFill>
        <p:spPr>
          <a:xfrm>
            <a:off x="323528" y="1052736"/>
            <a:ext cx="8640000" cy="4983807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" y="0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114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762"/>
          <a:stretch/>
        </p:blipFill>
        <p:spPr>
          <a:xfrm>
            <a:off x="251520" y="750480"/>
            <a:ext cx="8640000" cy="4904066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0" y="0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248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2" t="55919" r="432" b="4128"/>
          <a:stretch/>
        </p:blipFill>
        <p:spPr>
          <a:xfrm>
            <a:off x="252480" y="750479"/>
            <a:ext cx="8640000" cy="354707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0" b="72476"/>
          <a:stretch/>
        </p:blipFill>
        <p:spPr>
          <a:xfrm>
            <a:off x="251520" y="4365103"/>
            <a:ext cx="8640000" cy="1774246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70" y="0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47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83" b="1438"/>
          <a:stretch/>
        </p:blipFill>
        <p:spPr>
          <a:xfrm>
            <a:off x="324488" y="836711"/>
            <a:ext cx="8640000" cy="534895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5229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5" b="52381"/>
          <a:stretch/>
        </p:blipFill>
        <p:spPr>
          <a:xfrm>
            <a:off x="251520" y="836711"/>
            <a:ext cx="8640000" cy="4143908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84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8151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" t="47650" r="-501" b="-3593"/>
          <a:stretch/>
        </p:blipFill>
        <p:spPr>
          <a:xfrm>
            <a:off x="323528" y="1052736"/>
            <a:ext cx="8640000" cy="507102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0818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8" b="23651"/>
          <a:stretch/>
        </p:blipFill>
        <p:spPr>
          <a:xfrm>
            <a:off x="387670" y="719476"/>
            <a:ext cx="8460000" cy="5877876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278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8" t="76040" r="248" b="1889"/>
          <a:stretch/>
        </p:blipFill>
        <p:spPr>
          <a:xfrm>
            <a:off x="387670" y="954470"/>
            <a:ext cx="8460000" cy="1766889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" b="59700"/>
          <a:stretch/>
        </p:blipFill>
        <p:spPr>
          <a:xfrm>
            <a:off x="323528" y="2583969"/>
            <a:ext cx="8460000" cy="3077279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883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43" b="107"/>
          <a:stretch/>
        </p:blipFill>
        <p:spPr>
          <a:xfrm>
            <a:off x="291682" y="1052736"/>
            <a:ext cx="8460000" cy="489086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3794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" b="23192"/>
          <a:stretch/>
        </p:blipFill>
        <p:spPr>
          <a:xfrm>
            <a:off x="216456" y="695918"/>
            <a:ext cx="8460000" cy="578229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3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6629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" t="76218" r="20" b="291"/>
          <a:stretch/>
        </p:blipFill>
        <p:spPr>
          <a:xfrm>
            <a:off x="247355" y="764704"/>
            <a:ext cx="8460000" cy="1808242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6" b="50000"/>
          <a:stretch/>
        </p:blipFill>
        <p:spPr>
          <a:xfrm>
            <a:off x="251520" y="2492896"/>
            <a:ext cx="8460000" cy="3029597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9867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" t="50000" r="-851" b="727"/>
          <a:stretch/>
        </p:blipFill>
        <p:spPr>
          <a:xfrm>
            <a:off x="388481" y="1196752"/>
            <a:ext cx="8460000" cy="3189447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6932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curri2014\Desktop\Encore_ C__Users_curri2014_Desktop_L10.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9" t="2896" r="3251" b="76239"/>
          <a:stretch/>
        </p:blipFill>
        <p:spPr bwMode="auto">
          <a:xfrm>
            <a:off x="376040" y="836712"/>
            <a:ext cx="8460000" cy="2655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curri2014\Desktop\Encore_ C__Users_curri2014_Desktop_L10.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" t="35118" r="3734" b="51387"/>
          <a:stretch/>
        </p:blipFill>
        <p:spPr bwMode="auto">
          <a:xfrm>
            <a:off x="342000" y="3492108"/>
            <a:ext cx="8460000" cy="171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9739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curri2014\Desktop\Encore_ C__Users_curri2014_Desktop_L10.0001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3" t="7790" r="3164" b="79397"/>
          <a:stretch/>
        </p:blipFill>
        <p:spPr bwMode="auto">
          <a:xfrm>
            <a:off x="360472" y="797011"/>
            <a:ext cx="8460000" cy="1548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curri2014\Desktop\Encore_ C__Users_curri2014_Desktop_L10.0001.t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3" t="31304" r="3164" b="56710"/>
          <a:stretch/>
        </p:blipFill>
        <p:spPr bwMode="auto">
          <a:xfrm>
            <a:off x="376040" y="2636912"/>
            <a:ext cx="8460000" cy="1448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curri2014\Desktop\Encore_ C__Users_curri2014_Desktop_L10.0001.t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" t="54136" r="3921" b="34335"/>
          <a:stretch/>
        </p:blipFill>
        <p:spPr bwMode="auto">
          <a:xfrm>
            <a:off x="360472" y="4221088"/>
            <a:ext cx="8460000" cy="1393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1662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0</Words>
  <Application>Microsoft Office PowerPoint</Application>
  <PresentationFormat>如螢幕大小 (4:3)</PresentationFormat>
  <Paragraphs>0</Paragraphs>
  <Slides>27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27</vt:i4>
      </vt:variant>
    </vt:vector>
  </HeadingPairs>
  <TitlesOfParts>
    <vt:vector size="28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現代中文譯本修訂版</dc:title>
  <dc:creator>user</dc:creator>
  <cp:lastModifiedBy>user</cp:lastModifiedBy>
  <cp:revision>31</cp:revision>
  <dcterms:created xsi:type="dcterms:W3CDTF">2017-02-09T11:02:04Z</dcterms:created>
  <dcterms:modified xsi:type="dcterms:W3CDTF">2017-02-17T01:45:57Z</dcterms:modified>
</cp:coreProperties>
</file>