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34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F6D62-A322-4BE0-A804-54877B0C88C8}" type="datetimeFigureOut">
              <a:rPr lang="zh-TW" altLang="en-US" smtClean="0"/>
              <a:t>2017/2/17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9B428-673B-4DFF-81DD-CEC48F2E1D5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219534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F6D62-A322-4BE0-A804-54877B0C88C8}" type="datetimeFigureOut">
              <a:rPr lang="zh-TW" altLang="en-US" smtClean="0"/>
              <a:t>2017/2/17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9B428-673B-4DFF-81DD-CEC48F2E1D5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10830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F6D62-A322-4BE0-A804-54877B0C88C8}" type="datetimeFigureOut">
              <a:rPr lang="zh-TW" altLang="en-US" smtClean="0"/>
              <a:t>2017/2/17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9B428-673B-4DFF-81DD-CEC48F2E1D5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235552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F6D62-A322-4BE0-A804-54877B0C88C8}" type="datetimeFigureOut">
              <a:rPr lang="zh-TW" altLang="en-US" smtClean="0"/>
              <a:t>2017/2/17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9B428-673B-4DFF-81DD-CEC48F2E1D5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094433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F6D62-A322-4BE0-A804-54877B0C88C8}" type="datetimeFigureOut">
              <a:rPr lang="zh-TW" altLang="en-US" smtClean="0"/>
              <a:t>2017/2/17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9B428-673B-4DFF-81DD-CEC48F2E1D5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89368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F6D62-A322-4BE0-A804-54877B0C88C8}" type="datetimeFigureOut">
              <a:rPr lang="zh-TW" altLang="en-US" smtClean="0"/>
              <a:t>2017/2/17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9B428-673B-4DFF-81DD-CEC48F2E1D5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16382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F6D62-A322-4BE0-A804-54877B0C88C8}" type="datetimeFigureOut">
              <a:rPr lang="zh-TW" altLang="en-US" smtClean="0"/>
              <a:t>2017/2/17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9B428-673B-4DFF-81DD-CEC48F2E1D5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820540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F6D62-A322-4BE0-A804-54877B0C88C8}" type="datetimeFigureOut">
              <a:rPr lang="zh-TW" altLang="en-US" smtClean="0"/>
              <a:t>2017/2/17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9B428-673B-4DFF-81DD-CEC48F2E1D5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6627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F6D62-A322-4BE0-A804-54877B0C88C8}" type="datetimeFigureOut">
              <a:rPr lang="zh-TW" altLang="en-US" smtClean="0"/>
              <a:t>2017/2/17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9B428-673B-4DFF-81DD-CEC48F2E1D5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26226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F6D62-A322-4BE0-A804-54877B0C88C8}" type="datetimeFigureOut">
              <a:rPr lang="zh-TW" altLang="en-US" smtClean="0"/>
              <a:t>2017/2/17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9B428-673B-4DFF-81DD-CEC48F2E1D5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49380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F6D62-A322-4BE0-A804-54877B0C88C8}" type="datetimeFigureOut">
              <a:rPr lang="zh-TW" altLang="en-US" smtClean="0"/>
              <a:t>2017/2/17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9B428-673B-4DFF-81DD-CEC48F2E1D5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0515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F6D62-A322-4BE0-A804-54877B0C88C8}" type="datetimeFigureOut">
              <a:rPr lang="zh-TW" altLang="en-US" smtClean="0"/>
              <a:t>2017/2/17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69B428-673B-4DFF-81DD-CEC48F2E1D5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06184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8" y="7129"/>
            <a:ext cx="9144000" cy="6843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0605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29"/>
            <a:ext cx="9144000" cy="6843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4169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29"/>
            <a:ext cx="9144000" cy="6843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6836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29"/>
            <a:ext cx="9144000" cy="6843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6836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29"/>
            <a:ext cx="9144000" cy="6843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6836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29"/>
            <a:ext cx="9144000" cy="6843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6836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29"/>
            <a:ext cx="9144000" cy="6843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6836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29"/>
            <a:ext cx="9144000" cy="6843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6836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29"/>
            <a:ext cx="9144000" cy="6843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6836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29"/>
            <a:ext cx="9144000" cy="6843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6836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38"/>
            <a:ext cx="9144000" cy="6843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7242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如螢幕大小 (4:3)</PresentationFormat>
  <Paragraphs>0</Paragraphs>
  <Slides>11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11</vt:i4>
      </vt:variant>
    </vt:vector>
  </HeadingPairs>
  <TitlesOfParts>
    <vt:vector size="12" baseType="lpstr"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1</cp:revision>
  <dcterms:created xsi:type="dcterms:W3CDTF">2017-02-17T01:20:04Z</dcterms:created>
  <dcterms:modified xsi:type="dcterms:W3CDTF">2017-02-17T01:22:38Z</dcterms:modified>
</cp:coreProperties>
</file>