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B4CB5B-B525-4C16-86AA-40FA2C13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35B1BA-326B-4453-8A03-0849CFFF8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52855C-A6B9-41BD-9801-A553B85A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449B27-B93D-4B25-9D2A-017823A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C60E54-A299-4802-AA75-144B020E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44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E5FEEB-AE26-48A9-9234-ECE327F6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AE70DB-BCB2-475D-B68F-554765AAC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3A270-EA1D-4AB0-836F-5986F88E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274601-E9CD-4ABE-AB1C-2BB5B06E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48526F-6A68-4B8D-A8B5-5A08D597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27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2807ED7-A8CF-48DE-94A4-821E8CF97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A6D64F-30E2-4D59-8753-93E5AEDE7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85A6D8-1AB1-435F-B81F-36D787B6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11A8CC-4B28-4786-BA94-9834B909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3ED616-CE07-4AE7-B34B-9BB01E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4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346AD-F241-4884-8CD3-0D1251E3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81ACF8-0408-4232-ABC0-FF9F7BB7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35D839-CEE8-4547-ADAF-63AFD023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ED25D9-BAE2-4DD1-9F55-89EC09D3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BC0D6C-9BBB-4FAA-A6A8-5A6C1391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9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97D95-9ADF-49CB-B84E-CDD7F994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4FA8CD-190E-469E-8E08-D3F044E1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31689C-89E2-47D9-B7CB-EFECE3D3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ACC09F-F37E-431D-861C-A298329E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FF1F0E-555B-4ABB-93F9-3A0EDE6C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65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E69A37-BC00-4125-8776-63D5C2D6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EFA174-B1E1-4F8F-8419-918F30CAB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709674-9B42-41C2-B888-C1C6B2217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BC6C55-1209-40CD-93C6-C84F7D21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38EC81-BA0A-4902-A2CF-9E7BE9C9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E8C2C0-DFE0-4664-B5AC-4F424A90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25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D1ACC0-6C89-4F69-8B1E-CBDEBE61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3D3068-EACE-42C1-965F-318FE3177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E65139B-44FD-48DB-A81F-C9CAAEBB7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468713-6083-404E-BE97-7E84C9FF5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EAFCE6C-9E6A-4403-8A9D-C4FC8385B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2C4D271-1209-4ACD-9075-420757DC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1D5136-8DCE-4C13-89AB-34C688B3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A1E924C-66F9-41B3-BAF2-EE7D776A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6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8AECC1-6207-4446-827F-DFD002D0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84A1EF-F441-4D96-B223-EABBBB7A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6F97FD-2718-4E19-837E-C0FE464A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1A729AD-0A0F-4324-9437-AC2022C2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7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B740BD-6F6B-4729-8266-915F6429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5F59842-74E8-4EE0-AEE7-1049144F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E6ABD5-31AB-497B-9C2D-A0E061FB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0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FA39CE-B2C5-4BD3-B5EA-BFA07D76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584258-9CDF-4E24-B71C-4CE7079C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EEF64D-8E08-4226-8E30-932940FB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C8D1EAE-CA93-49A2-87BB-4BB7B0DE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C04F26-EB90-48E5-BF2A-FE84875F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752344-CF38-42BE-83B0-3E329633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4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2DC50-7A1F-4A05-B84F-FC34EF83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81AC397-BC0E-4288-8486-2DA9D36CE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1F0511-2712-46B4-837F-D6D365AD0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F8B42D-CA20-41A3-BA50-188A1A6F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2F06D-7723-4FD8-8E90-DA4DEBDE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04AF87-0BFD-4959-AD6B-19F61DA7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75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EC5D48D-5029-43D0-A709-B991558C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0ABC57-0B68-47F5-B784-C0BA66110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FE860E-0497-4B92-B0E1-7C6C2CB97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6F1233-06A8-4ECE-B634-79B28B029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E1F8CF-6C50-4612-870E-1C629A79E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1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2D7AF9A-8F38-4642-898B-17A298D41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63F57FE-34B8-4F9D-8FF7-C17BFFDD3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8C5C56F-6C32-45F7-8188-340853169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褚淑純</dc:creator>
  <cp:lastModifiedBy>褚淑純</cp:lastModifiedBy>
  <cp:revision>4</cp:revision>
  <dcterms:created xsi:type="dcterms:W3CDTF">2023-02-01T02:22:59Z</dcterms:created>
  <dcterms:modified xsi:type="dcterms:W3CDTF">2023-02-01T02:24:39Z</dcterms:modified>
</cp:coreProperties>
</file>