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95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93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51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83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55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44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36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38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05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2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6D62-A322-4BE0-A804-54877B0C88C8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9B428-673B-4DFF-81DD-CEC48F2E1D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1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6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2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1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如螢幕大小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2017-02-17T01:20:04Z</dcterms:created>
  <dcterms:modified xsi:type="dcterms:W3CDTF">2017-02-17T01:22:38Z</dcterms:modified>
</cp:coreProperties>
</file>