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1FF"/>
    <a:srgbClr val="FFCCFF"/>
    <a:srgbClr val="FFFFCC"/>
    <a:srgbClr val="FFFFFF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518" y="-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F047-3DF3-42F6-8613-2C2E089ACF47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B77C-DB14-4B69-A0C2-8F048C9992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29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F047-3DF3-42F6-8613-2C2E089ACF47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B77C-DB14-4B69-A0C2-8F048C9992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92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F047-3DF3-42F6-8613-2C2E089ACF47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B77C-DB14-4B69-A0C2-8F048C9992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25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F047-3DF3-42F6-8613-2C2E089ACF47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B77C-DB14-4B69-A0C2-8F048C9992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9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F047-3DF3-42F6-8613-2C2E089ACF47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B77C-DB14-4B69-A0C2-8F048C9992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59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F047-3DF3-42F6-8613-2C2E089ACF47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B77C-DB14-4B69-A0C2-8F048C9992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52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F047-3DF3-42F6-8613-2C2E089ACF47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B77C-DB14-4B69-A0C2-8F048C9992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32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F047-3DF3-42F6-8613-2C2E089ACF47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B77C-DB14-4B69-A0C2-8F048C9992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47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F047-3DF3-42F6-8613-2C2E089ACF47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B77C-DB14-4B69-A0C2-8F048C9992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24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F047-3DF3-42F6-8613-2C2E089ACF47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B77C-DB14-4B69-A0C2-8F048C9992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18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F047-3DF3-42F6-8613-2C2E089ACF47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B77C-DB14-4B69-A0C2-8F048C9992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53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1F047-3DF3-42F6-8613-2C2E089ACF47}" type="datetimeFigureOut">
              <a:rPr lang="zh-TW" altLang="en-US" smtClean="0"/>
              <a:t>2017/2/17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BB77C-DB14-4B69-A0C2-8F048C9992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90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4689" r="3350" b="50974"/>
          <a:stretch/>
        </p:blipFill>
        <p:spPr>
          <a:xfrm>
            <a:off x="107504" y="692696"/>
            <a:ext cx="8820000" cy="596820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4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41544" r="-178" b="1152"/>
          <a:stretch/>
        </p:blipFill>
        <p:spPr>
          <a:xfrm>
            <a:off x="251520" y="692696"/>
            <a:ext cx="8640000" cy="600413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7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urri2014\Desktop\Encore_ C__Users_curri2014_Desktop_L04.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t="4409" r="3710" b="50989"/>
          <a:stretch/>
        </p:blipFill>
        <p:spPr bwMode="auto">
          <a:xfrm>
            <a:off x="179512" y="720191"/>
            <a:ext cx="8640000" cy="597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6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kltan\Desktop\Encore_ C__Users_curri2014_Desktop_L04.0001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t="5880" r="2555" b="58790"/>
          <a:stretch/>
        </p:blipFill>
        <p:spPr bwMode="auto">
          <a:xfrm>
            <a:off x="251520" y="1052736"/>
            <a:ext cx="8640000" cy="46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0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50457"/>
          <a:stretch/>
        </p:blipFill>
        <p:spPr>
          <a:xfrm>
            <a:off x="246611" y="1052735"/>
            <a:ext cx="8640000" cy="464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9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9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48071" r="-1278" b="267"/>
          <a:stretch/>
        </p:blipFill>
        <p:spPr>
          <a:xfrm>
            <a:off x="323528" y="1052736"/>
            <a:ext cx="8640000" cy="498380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14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62"/>
          <a:stretch/>
        </p:blipFill>
        <p:spPr>
          <a:xfrm>
            <a:off x="251520" y="750480"/>
            <a:ext cx="8640000" cy="490406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48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" t="55919" r="432" b="4128"/>
          <a:stretch/>
        </p:blipFill>
        <p:spPr>
          <a:xfrm>
            <a:off x="252480" y="750479"/>
            <a:ext cx="8640000" cy="354707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" b="72476"/>
          <a:stretch/>
        </p:blipFill>
        <p:spPr>
          <a:xfrm>
            <a:off x="251520" y="4365103"/>
            <a:ext cx="8640000" cy="177424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0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47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3" b="1438"/>
          <a:stretch/>
        </p:blipFill>
        <p:spPr>
          <a:xfrm>
            <a:off x="324488" y="836711"/>
            <a:ext cx="8640000" cy="53489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22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b="52381"/>
          <a:stretch/>
        </p:blipFill>
        <p:spPr>
          <a:xfrm>
            <a:off x="251520" y="836711"/>
            <a:ext cx="8640000" cy="41439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4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15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t="47650" r="-501" b="-3593"/>
          <a:stretch/>
        </p:blipFill>
        <p:spPr>
          <a:xfrm>
            <a:off x="323528" y="1052736"/>
            <a:ext cx="8640000" cy="50710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8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49333" r="3254" b="37071"/>
          <a:stretch/>
        </p:blipFill>
        <p:spPr>
          <a:xfrm>
            <a:off x="61719" y="764704"/>
            <a:ext cx="8820000" cy="183586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" b="48509"/>
          <a:stretch/>
        </p:blipFill>
        <p:spPr>
          <a:xfrm>
            <a:off x="61719" y="2492896"/>
            <a:ext cx="8820000" cy="32186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74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" b="23651"/>
          <a:stretch/>
        </p:blipFill>
        <p:spPr>
          <a:xfrm>
            <a:off x="387670" y="719476"/>
            <a:ext cx="8460000" cy="58778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27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76040" r="248" b="1889"/>
          <a:stretch/>
        </p:blipFill>
        <p:spPr>
          <a:xfrm>
            <a:off x="387670" y="954470"/>
            <a:ext cx="8460000" cy="176688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 b="59700"/>
          <a:stretch/>
        </p:blipFill>
        <p:spPr>
          <a:xfrm>
            <a:off x="323528" y="2583969"/>
            <a:ext cx="8460000" cy="307727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83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3" b="107"/>
          <a:stretch/>
        </p:blipFill>
        <p:spPr>
          <a:xfrm>
            <a:off x="291682" y="1052736"/>
            <a:ext cx="8460000" cy="48908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79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" b="23192"/>
          <a:stretch/>
        </p:blipFill>
        <p:spPr>
          <a:xfrm>
            <a:off x="216456" y="695918"/>
            <a:ext cx="8460000" cy="578229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62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76218" r="20" b="291"/>
          <a:stretch/>
        </p:blipFill>
        <p:spPr>
          <a:xfrm>
            <a:off x="247355" y="764704"/>
            <a:ext cx="8460000" cy="180824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" b="50000"/>
          <a:stretch/>
        </p:blipFill>
        <p:spPr>
          <a:xfrm>
            <a:off x="251520" y="2492896"/>
            <a:ext cx="8460000" cy="302959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86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t="50000" r="-851" b="727"/>
          <a:stretch/>
        </p:blipFill>
        <p:spPr>
          <a:xfrm>
            <a:off x="388481" y="1196752"/>
            <a:ext cx="8460000" cy="318944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93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urri2014\Desktop\Encore_ C__Users_curri2014_Desktop_L10.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2896" r="3251" b="76239"/>
          <a:stretch/>
        </p:blipFill>
        <p:spPr bwMode="auto">
          <a:xfrm>
            <a:off x="376040" y="836712"/>
            <a:ext cx="8460000" cy="265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urri2014\Desktop\Encore_ C__Users_curri2014_Desktop_L10.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35118" r="3734" b="51387"/>
          <a:stretch/>
        </p:blipFill>
        <p:spPr bwMode="auto">
          <a:xfrm>
            <a:off x="342000" y="3492108"/>
            <a:ext cx="8460000" cy="171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73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urri2014\Desktop\Encore_ C__Users_curri2014_Desktop_L10.0001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7790" r="3164" b="79397"/>
          <a:stretch/>
        </p:blipFill>
        <p:spPr bwMode="auto">
          <a:xfrm>
            <a:off x="360472" y="797011"/>
            <a:ext cx="8460000" cy="15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urri2014\Desktop\Encore_ C__Users_curri2014_Desktop_L10.0001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31304" r="3164" b="56710"/>
          <a:stretch/>
        </p:blipFill>
        <p:spPr bwMode="auto">
          <a:xfrm>
            <a:off x="376040" y="2636912"/>
            <a:ext cx="8460000" cy="144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urri2014\Desktop\Encore_ C__Users_curri2014_Desktop_L10.0001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54136" r="3921" b="34335"/>
          <a:stretch/>
        </p:blipFill>
        <p:spPr bwMode="auto">
          <a:xfrm>
            <a:off x="360472" y="4221088"/>
            <a:ext cx="8460000" cy="13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6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t="52131" r="-190" b="4079"/>
          <a:stretch/>
        </p:blipFill>
        <p:spPr>
          <a:xfrm>
            <a:off x="162000" y="1124744"/>
            <a:ext cx="8820000" cy="321864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7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" b="22037"/>
          <a:stretch/>
        </p:blipFill>
        <p:spPr>
          <a:xfrm>
            <a:off x="417116" y="665639"/>
            <a:ext cx="8284864" cy="613687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8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76632" r="150" b="3165"/>
          <a:stretch/>
        </p:blipFill>
        <p:spPr>
          <a:xfrm>
            <a:off x="328487" y="787590"/>
            <a:ext cx="8491985" cy="170530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5" b="50000"/>
          <a:stretch/>
        </p:blipFill>
        <p:spPr>
          <a:xfrm>
            <a:off x="395536" y="2566199"/>
            <a:ext cx="8624870" cy="323906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1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984"/>
          <a:stretch/>
        </p:blipFill>
        <p:spPr>
          <a:xfrm>
            <a:off x="395536" y="1052736"/>
            <a:ext cx="8486872" cy="345888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87"/>
          <a:stretch/>
        </p:blipFill>
        <p:spPr>
          <a:xfrm>
            <a:off x="252480" y="907028"/>
            <a:ext cx="8640000" cy="49765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1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4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t="55203" r="313" b="-1634"/>
          <a:stretch/>
        </p:blipFill>
        <p:spPr>
          <a:xfrm>
            <a:off x="252480" y="924606"/>
            <a:ext cx="8640000" cy="395580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9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19"/>
          <a:stretch/>
        </p:blipFill>
        <p:spPr>
          <a:xfrm>
            <a:off x="252480" y="695918"/>
            <a:ext cx="8640000" cy="444041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0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0</Words>
  <Application>Microsoft Office PowerPoint</Application>
  <PresentationFormat>如螢幕大小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現代中文譯本修訂版</dc:title>
  <dc:creator>user</dc:creator>
  <cp:lastModifiedBy>user</cp:lastModifiedBy>
  <cp:revision>31</cp:revision>
  <dcterms:created xsi:type="dcterms:W3CDTF">2017-02-09T11:02:04Z</dcterms:created>
  <dcterms:modified xsi:type="dcterms:W3CDTF">2017-02-17T01:45:57Z</dcterms:modified>
</cp:coreProperties>
</file>