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CF1F-8EAF-4771-9B4C-D82D85903BAA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341-584F-4997-B3AD-F9E048412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773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CF1F-8EAF-4771-9B4C-D82D85903BAA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341-584F-4997-B3AD-F9E048412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419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CF1F-8EAF-4771-9B4C-D82D85903BAA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341-584F-4997-B3AD-F9E048412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258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CF1F-8EAF-4771-9B4C-D82D85903BAA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341-584F-4997-B3AD-F9E048412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316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CF1F-8EAF-4771-9B4C-D82D85903BAA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341-584F-4997-B3AD-F9E048412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76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CF1F-8EAF-4771-9B4C-D82D85903BAA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341-584F-4997-B3AD-F9E048412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64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CF1F-8EAF-4771-9B4C-D82D85903BAA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341-584F-4997-B3AD-F9E048412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069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CF1F-8EAF-4771-9B4C-D82D85903BAA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341-584F-4997-B3AD-F9E048412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75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CF1F-8EAF-4771-9B4C-D82D85903BAA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341-584F-4997-B3AD-F9E048412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524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CF1F-8EAF-4771-9B4C-D82D85903BAA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341-584F-4997-B3AD-F9E048412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361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CF1F-8EAF-4771-9B4C-D82D85903BAA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341-584F-4997-B3AD-F9E048412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461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FCF1F-8EAF-4771-9B4C-D82D85903BAA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2341-584F-4997-B3AD-F9E048412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37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9144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8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9144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58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9144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58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9144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58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9144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5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9144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58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9144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58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9144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58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9144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5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9144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58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如螢幕大小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2017-02-17T01:26:04Z</dcterms:created>
  <dcterms:modified xsi:type="dcterms:W3CDTF">2017-02-17T01:29:04Z</dcterms:modified>
</cp:coreProperties>
</file>