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14" y="-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BAB37FA-C0B7-4A92-B234-AC614E460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ED77EF07-05B6-4484-BC81-281AB7A4B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1334064-D90F-478D-911B-B5E56AC9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0FCCB7D-0E68-4819-9C94-6683A57D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C088A82-779B-4444-8CF6-90A7ED03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109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B3E020F-DBE0-4E29-915E-074EEB86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9A02AB1B-4F3F-49D6-905A-4469121F9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9180673-49DF-46CE-B044-DF57CB40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96B6FD9-3065-4E2C-B71A-FD8854AB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8E3D86D-329B-4ED6-89B4-6179AFBA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419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929BBD03-0EF2-4177-B08E-B782CFAE8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3776E67C-88A3-4F9A-834D-F119E0880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240EC2E-AD34-4094-9BBF-E7EC1F75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0D5CF10-AF81-494F-BFF4-77A2722D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923F7A7-B9B9-4016-ACEE-72921D5B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2549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2DA1EE-B5C7-477A-BDDF-76EA6A23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A4CE71F-F46A-47CA-B3B2-C0CC2CC5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09A272A-9438-43C3-9AFE-3FB338B5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C711D34-DD9C-455A-8223-A6FBC2C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23E30FC-76C0-4F55-862A-F5BA95C9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336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27F85FA-DACA-4FB8-913C-72ED94BF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552D616-502C-465F-9982-983BDDEDD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A8626D5-5C11-489C-880F-246532E0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38CC4DB-A8D6-4A40-BA4E-A5BA0CC8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603E009-261F-4F0B-A7C0-85FE70D0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2598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E095-2502-4DEB-A7AA-D85AA186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29D852E-EE09-490C-BA51-E7DD4FB62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23170D9-B474-445C-BCC1-05758F3E8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7137B8BC-615A-4DEA-86B9-F32AD5FC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63069D50-8129-4DFF-88BC-E8C4B19A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206E4ED-124D-49C1-935C-66798EED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420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8E02C86-ED5D-4B77-AC0C-281AF6C8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198F8A1-6956-4417-BC6F-B4917753E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A0668DE0-FE15-4D30-B5E1-51712446D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19E347C1-CA13-4747-A8B0-5CBA19FEB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113B5AFC-F2DB-4175-9779-6DB51F5DA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1396D8D9-4F72-4CD4-9D93-68AEDC0F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42A4943F-591C-44A3-B43E-6C127B55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082DB4D8-D93B-4C32-B2FF-245494E3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437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7F190FD-FDCF-407D-898E-10FFB2F1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C5504B2C-BA23-4AE0-9668-47E79DFE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A2D4469D-AF2F-46C5-AEB0-B95198B9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02214FA3-4EA4-4A07-B7BE-6579B0C1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0028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C0FEE81A-AAC3-48AC-A00E-74F7995C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E1868EC3-F543-4007-A044-A8761CC2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6761B905-B3D1-4757-A322-CECA377B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6852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D00642-F4C5-453F-883D-5E363955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32B4314-F5A8-42D7-B946-400731F3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DF5C1D4E-BC82-426B-A6BD-D16F2A21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82D02AF0-7F0A-46E4-80CE-FE5FB3F6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5477E78-0812-4E84-AFAB-0A053306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9173383-5F81-4B5A-A910-FD7B223D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553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A895F9C-94A8-4ED2-ADA8-FF1E2BFD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B6F5C759-EAED-4E7F-96D2-D3921D1AD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7D83871B-2A38-4310-9E5D-6F9D938F9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4C3BBE5D-C2D2-4646-8738-8D8AD7DC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C065C6B0-11BC-48A5-95FE-C6836A53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5339E690-A692-4A55-9C4C-C5297671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7416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58BB1C69-464B-4F77-A0D0-E88247B9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E5E9A582-3900-40FF-A95C-6847102A5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2A65DE2-CB23-42F1-903B-9F848BB0E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10BB83D-2CC8-4FBC-9890-41868AE42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A95A350-E65C-489F-B813-A88F6B53C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0566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99ED7404-C32B-46A1-BD29-A94F2C7B0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38" y="0"/>
            <a:ext cx="951392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98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B3492C43-9FF0-449B-871E-7D82A4CBC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01" y="0"/>
            <a:ext cx="951699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093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5B5993AD-D2EA-4D3F-9241-3F251691B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38" y="0"/>
            <a:ext cx="951392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7934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投影片 2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josh</dc:creator>
  <cp:lastModifiedBy>shuchun</cp:lastModifiedBy>
  <cp:revision>6</cp:revision>
  <dcterms:created xsi:type="dcterms:W3CDTF">2022-01-28T10:04:51Z</dcterms:created>
  <dcterms:modified xsi:type="dcterms:W3CDTF">2022-02-11T02:45:11Z</dcterms:modified>
</cp:coreProperties>
</file>