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8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19/12/18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517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19/12/18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07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19/12/18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91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19/12/18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309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19/12/18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84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19/12/18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39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19/12/18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84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19/12/18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2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19/12/18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666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19/12/18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68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19/12/18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338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1325A-4F3D-438C-89AB-8624263938FD}" type="datetimeFigureOut">
              <a:rPr lang="zh-TW" altLang="en-US" smtClean="0"/>
              <a:t>19/12/18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87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詩歌歌譜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07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20暑期詩歌歌譜ppt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16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20暑期詩歌歌譜ppt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26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詩歌歌譜ppt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98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詩歌歌譜ppt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09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20暑期詩歌歌譜ppt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99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詩歌歌譜ppt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05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詩歌歌譜ppt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48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詩歌歌譜ppt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詩歌歌譜ppt1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詩歌歌譜pp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7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詩歌歌譜ppt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5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詩歌歌譜ppt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6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詩歌歌譜ppt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詩歌歌譜ppt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02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詩歌歌譜ppt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86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詩歌歌譜ppt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52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詩歌歌譜ppt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95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如螢幕大小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教育臨時文編</dc:creator>
  <cp:lastModifiedBy>Melody Melody</cp:lastModifiedBy>
  <cp:revision>13</cp:revision>
  <dcterms:created xsi:type="dcterms:W3CDTF">2019-01-29T04:10:57Z</dcterms:created>
  <dcterms:modified xsi:type="dcterms:W3CDTF">2019-12-18T08:00:38Z</dcterms:modified>
</cp:coreProperties>
</file>