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</p:sldIdLst>
  <p:sldSz cx="9144000" cy="6858000" type="screen4x3"/>
  <p:notesSz cx="6858000" cy="9144000"/>
  <p:photoAlbum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3" d="100"/>
          <a:sy n="113" d="100"/>
        </p:scale>
        <p:origin x="-288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325A-4F3D-438C-89AB-8624263938FD}" type="datetimeFigureOut">
              <a:rPr lang="zh-TW" altLang="en-US" smtClean="0"/>
              <a:t>19/12/18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DDE2-D42B-4437-8E6E-0A05F652A1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5176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325A-4F3D-438C-89AB-8624263938FD}" type="datetimeFigureOut">
              <a:rPr lang="zh-TW" altLang="en-US" smtClean="0"/>
              <a:t>19/12/18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DDE2-D42B-4437-8E6E-0A05F652A1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5074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325A-4F3D-438C-89AB-8624263938FD}" type="datetimeFigureOut">
              <a:rPr lang="zh-TW" altLang="en-US" smtClean="0"/>
              <a:t>19/12/18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DDE2-D42B-4437-8E6E-0A05F652A1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916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325A-4F3D-438C-89AB-8624263938FD}" type="datetimeFigureOut">
              <a:rPr lang="zh-TW" altLang="en-US" smtClean="0"/>
              <a:t>19/12/18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DDE2-D42B-4437-8E6E-0A05F652A1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3099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325A-4F3D-438C-89AB-8624263938FD}" type="datetimeFigureOut">
              <a:rPr lang="zh-TW" altLang="en-US" smtClean="0"/>
              <a:t>19/12/18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DDE2-D42B-4437-8E6E-0A05F652A1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9840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325A-4F3D-438C-89AB-8624263938FD}" type="datetimeFigureOut">
              <a:rPr lang="zh-TW" altLang="en-US" smtClean="0"/>
              <a:t>19/12/18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DDE2-D42B-4437-8E6E-0A05F652A1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5396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325A-4F3D-438C-89AB-8624263938FD}" type="datetimeFigureOut">
              <a:rPr lang="zh-TW" altLang="en-US" smtClean="0"/>
              <a:t>19/12/18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DDE2-D42B-4437-8E6E-0A05F652A1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2842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325A-4F3D-438C-89AB-8624263938FD}" type="datetimeFigureOut">
              <a:rPr lang="zh-TW" altLang="en-US" smtClean="0"/>
              <a:t>19/12/18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DDE2-D42B-4437-8E6E-0A05F652A1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225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325A-4F3D-438C-89AB-8624263938FD}" type="datetimeFigureOut">
              <a:rPr lang="zh-TW" altLang="en-US" smtClean="0"/>
              <a:t>19/12/18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DDE2-D42B-4437-8E6E-0A05F652A1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6669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325A-4F3D-438C-89AB-8624263938FD}" type="datetimeFigureOut">
              <a:rPr lang="zh-TW" altLang="en-US" smtClean="0"/>
              <a:t>19/12/18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DDE2-D42B-4437-8E6E-0A05F652A1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0680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325A-4F3D-438C-89AB-8624263938FD}" type="datetimeFigureOut">
              <a:rPr lang="zh-TW" altLang="en-US" smtClean="0"/>
              <a:t>19/12/18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DDE2-D42B-4437-8E6E-0A05F652A1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3381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11325A-4F3D-438C-89AB-8624263938FD}" type="datetimeFigureOut">
              <a:rPr lang="zh-TW" altLang="en-US" smtClean="0"/>
              <a:t>19/12/18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65DDE2-D42B-4437-8E6E-0A05F652A1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5878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0暑期詩歌歌譜ppt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4079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2020暑期詩歌歌譜ppt1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416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2020暑期詩歌歌譜ppt1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826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0暑期詩歌歌譜ppt1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198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0暑期詩歌歌譜ppt1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9096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2020暑期詩歌歌譜ppt1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999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0暑期詩歌歌譜ppt15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9058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0暑期詩歌歌譜ppt16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1486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0暑期詩歌歌譜ppt17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31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0暑期詩歌歌譜ppt18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22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0暑期詩歌歌譜ppt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578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0暑期詩歌歌譜ppt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05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0暑期詩歌歌譜ppt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563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0暑期詩歌歌譜ppt5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34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0暑期詩歌歌譜ppt6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402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0暑期詩歌歌譜ppt7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486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0暑期詩歌歌譜ppt8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852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2020暑期詩歌歌譜ppt9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2956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Macintosh PowerPoint</Application>
  <PresentationFormat>如螢幕大小 (4:3)</PresentationFormat>
  <Paragraphs>0</Paragraphs>
  <Slides>18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19" baseType="lpstr"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教育臨時文編</dc:creator>
  <cp:lastModifiedBy>Melody Melody</cp:lastModifiedBy>
  <cp:revision>13</cp:revision>
  <dcterms:created xsi:type="dcterms:W3CDTF">2019-01-29T04:10:57Z</dcterms:created>
  <dcterms:modified xsi:type="dcterms:W3CDTF">2019-12-18T08:00:38Z</dcterms:modified>
</cp:coreProperties>
</file>