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7441" autoAdjust="0"/>
  </p:normalViewPr>
  <p:slideViewPr>
    <p:cSldViewPr>
      <p:cViewPr varScale="1">
        <p:scale>
          <a:sx n="118" d="100"/>
          <a:sy n="118" d="100"/>
        </p:scale>
        <p:origin x="-1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C972-B475-4CA7-B00B-C2ABBDF81AB7}" type="datetimeFigureOut">
              <a:rPr lang="zh-TW" altLang="en-US" smtClean="0"/>
              <a:t>19/11/19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詞ppt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詞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4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詞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5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詞ppt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詞ppt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詞ppt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3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0暑期詩歌歌詞ppt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14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Macintosh PowerPoint</Application>
  <PresentationFormat>如螢幕大小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鄭德芳</dc:creator>
  <cp:lastModifiedBy>Melody Melody</cp:lastModifiedBy>
  <cp:revision>11</cp:revision>
  <dcterms:created xsi:type="dcterms:W3CDTF">2018-02-23T06:49:51Z</dcterms:created>
  <dcterms:modified xsi:type="dcterms:W3CDTF">2019-11-19T03:56:33Z</dcterms:modified>
</cp:coreProperties>
</file>