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7" r:id="rId4"/>
    <p:sldId id="257" r:id="rId5"/>
    <p:sldId id="264" r:id="rId6"/>
    <p:sldId id="265" r:id="rId7"/>
    <p:sldId id="266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7441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 descr="X:\給德芳\暑期PPT\2018暑期詩歌歌詞ppt\2018暑期詩歌歌詞ppt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X:\給德芳\暑期PPT\2018暑期詩歌歌詞ppt\2018暑期詩歌歌詞ppt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X:\給德芳\暑期PPT\2018暑期詩歌歌詞ppt\2018暑期詩歌歌詞ppt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 descr="X:\給德芳\暑期PPT\2018暑期詩歌歌詞ppt\2018暑期詩歌歌詞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X:\給德芳\暑期PPT\2018暑期詩歌歌詞ppt\2018暑期詩歌歌詞p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 descr="X:\給德芳\暑期PPT\2018暑期詩歌歌詞ppt\2018暑期詩歌歌詞pp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9" name="Picture 3" descr="X:\給德芳\暑期PPT\2018暑期詩歌歌詞ppt\2018暑期詩歌歌詞pp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X:\給德芳\暑期PPT\2018暑期詩歌歌詞ppt\2018暑期詩歌歌詞pp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X:\給德芳\暑期PPT\2018暑期詩歌歌詞ppt\2018暑期詩歌歌詞pp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X:\給德芳\暑期PPT\2018暑期詩歌歌詞ppt\2018暑期詩歌歌詞ppt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X:\給德芳\暑期PPT\2018暑期詩歌歌詞ppt\2018暑期詩歌歌詞pp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</Words>
  <Application>Microsoft Office PowerPoint</Application>
  <PresentationFormat>如螢幕大小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投影片 1</vt:lpstr>
      <vt:lpstr>投影片 2</vt:lpstr>
      <vt:lpstr>投影片 3</vt:lpstr>
      <vt:lpstr>投影片 4</vt:lpstr>
      <vt:lpstr>投影片 5</vt:lpstr>
      <vt:lpstr> </vt:lpstr>
      <vt:lpstr>投影片 7</vt:lpstr>
      <vt:lpstr>投影片 8</vt:lpstr>
      <vt:lpstr>投影片 9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鄭德芳</dc:creator>
  <cp:lastModifiedBy>鄭德芳</cp:lastModifiedBy>
  <cp:revision>6</cp:revision>
  <dcterms:created xsi:type="dcterms:W3CDTF">2018-02-23T06:49:51Z</dcterms:created>
  <dcterms:modified xsi:type="dcterms:W3CDTF">2018-02-23T08:02:46Z</dcterms:modified>
</cp:coreProperties>
</file>