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17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0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1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09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84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39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66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6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3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325A-4F3D-438C-89AB-8624263938FD}" type="datetimeFigureOut">
              <a:rPr lang="zh-TW" altLang="en-US" smtClean="0"/>
              <a:t>21/1/7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87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21暑期詩歌歌譜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0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9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8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7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1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0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0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1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1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1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21暑期詩歌歌譜ppt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1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如螢幕大小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教育臨時文編</dc:creator>
  <cp:lastModifiedBy>Melody Melody</cp:lastModifiedBy>
  <cp:revision>14</cp:revision>
  <dcterms:created xsi:type="dcterms:W3CDTF">2019-01-29T04:10:57Z</dcterms:created>
  <dcterms:modified xsi:type="dcterms:W3CDTF">2021-01-07T07:48:14Z</dcterms:modified>
</cp:coreProperties>
</file>