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98" autoAdjust="0"/>
  </p:normalViewPr>
  <p:slideViewPr>
    <p:cSldViewPr>
      <p:cViewPr>
        <p:scale>
          <a:sx n="50" d="100"/>
          <a:sy n="50" d="100"/>
        </p:scale>
        <p:origin x="-1956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C972-B475-4CA7-B00B-C2ABBDF81AB7}" type="datetimeFigureOut">
              <a:rPr lang="zh-TW" altLang="en-US" smtClean="0"/>
              <a:t>2018/5/31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695F-6D46-455D-B879-938D5B43622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C972-B475-4CA7-B00B-C2ABBDF81AB7}" type="datetimeFigureOut">
              <a:rPr lang="zh-TW" altLang="en-US" smtClean="0"/>
              <a:t>2018/5/31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695F-6D46-455D-B879-938D5B43622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C972-B475-4CA7-B00B-C2ABBDF81AB7}" type="datetimeFigureOut">
              <a:rPr lang="zh-TW" altLang="en-US" smtClean="0"/>
              <a:t>2018/5/31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695F-6D46-455D-B879-938D5B43622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C972-B475-4CA7-B00B-C2ABBDF81AB7}" type="datetimeFigureOut">
              <a:rPr lang="zh-TW" altLang="en-US" smtClean="0"/>
              <a:t>2018/5/31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695F-6D46-455D-B879-938D5B43622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C972-B475-4CA7-B00B-C2ABBDF81AB7}" type="datetimeFigureOut">
              <a:rPr lang="zh-TW" altLang="en-US" smtClean="0"/>
              <a:t>2018/5/31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695F-6D46-455D-B879-938D5B43622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C972-B475-4CA7-B00B-C2ABBDF81AB7}" type="datetimeFigureOut">
              <a:rPr lang="zh-TW" altLang="en-US" smtClean="0"/>
              <a:t>2018/5/31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695F-6D46-455D-B879-938D5B43622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C972-B475-4CA7-B00B-C2ABBDF81AB7}" type="datetimeFigureOut">
              <a:rPr lang="zh-TW" altLang="en-US" smtClean="0"/>
              <a:t>2018/5/31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695F-6D46-455D-B879-938D5B43622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C972-B475-4CA7-B00B-C2ABBDF81AB7}" type="datetimeFigureOut">
              <a:rPr lang="zh-TW" altLang="en-US" smtClean="0"/>
              <a:t>2018/5/31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695F-6D46-455D-B879-938D5B43622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C972-B475-4CA7-B00B-C2ABBDF81AB7}" type="datetimeFigureOut">
              <a:rPr lang="zh-TW" altLang="en-US" smtClean="0"/>
              <a:t>2018/5/31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695F-6D46-455D-B879-938D5B43622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C972-B475-4CA7-B00B-C2ABBDF81AB7}" type="datetimeFigureOut">
              <a:rPr lang="zh-TW" altLang="en-US" smtClean="0"/>
              <a:t>2018/5/31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695F-6D46-455D-B879-938D5B43622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C972-B475-4CA7-B00B-C2ABBDF81AB7}" type="datetimeFigureOut">
              <a:rPr lang="zh-TW" altLang="en-US" smtClean="0"/>
              <a:t>2018/5/31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695F-6D46-455D-B879-938D5B43622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CC972-B475-4CA7-B00B-C2ABBDF81AB7}" type="datetimeFigureOut">
              <a:rPr lang="zh-TW" altLang="en-US" smtClean="0"/>
              <a:t>2018/5/31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D695F-6D46-455D-B879-938D5B43622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2" descr="C:\Users\waydinlee\Desktop\2018暑期金句ppt_1_更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42" name="Picture 2" descr="X:\給德芳\暑期PPT\2018暑期金句ppt\2018暑期金句ppt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X:\給德芳\暑期PPT\2018暑期金句ppt\2018暑期金句pp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 descr="X:\給德芳\暑期PPT\2018暑期金句ppt\2018暑期金句ppt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 descr="X:\給德芳\暑期PPT\2018暑期金句ppt\2018暑期金句ppt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2" name="Picture 2" descr="X:\給德芳\暑期PPT\2018暑期金句ppt\2018暑期金句ppt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146" name="Picture 2" descr="X:\給德芳\暑期PPT\2018暑期金句ppt\2018暑期金句ppt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170" name="Picture 2" descr="X:\給德芳\暑期PPT\2018暑期金句ppt\2018暑期金句ppt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194" name="Picture 2" descr="X:\給德芳\暑期PPT\2018暑期金句ppt\2018暑期金句ppt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218" name="Picture 2" descr="X:\給德芳\暑期PPT\2018暑期金句ppt\2018暑期金句ppt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210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如螢幕大小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1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鄭德芳</dc:creator>
  <cp:lastModifiedBy>李位鼎</cp:lastModifiedBy>
  <cp:revision>5</cp:revision>
  <dcterms:created xsi:type="dcterms:W3CDTF">2018-02-23T06:49:51Z</dcterms:created>
  <dcterms:modified xsi:type="dcterms:W3CDTF">2018-05-31T01:46:38Z</dcterms:modified>
</cp:coreProperties>
</file>