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0" d="100"/>
          <a:sy n="50" d="100"/>
        </p:scale>
        <p:origin x="36" y="1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B4CB5B-B525-4C16-86AA-40FA2C134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F35B1BA-326B-4453-8A03-0849CFFF8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C52855C-A6B9-41BD-9801-A553B85A9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449B27-B93D-4B25-9D2A-017823A1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EC60E54-A299-4802-AA75-144B020E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644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E5FEEB-AE26-48A9-9234-ECE327F6A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2AE70DB-BCB2-475D-B68F-554765AAC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03A270-EA1D-4AB0-836F-5986F88EA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A274601-E9CD-4ABE-AB1C-2BB5B06E4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948526F-6A68-4B8D-A8B5-5A08D597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627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2807ED7-A8CF-48DE-94A4-821E8CF978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3A6D64F-30E2-4D59-8753-93E5AEDE7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85A6D8-1AB1-435F-B81F-36D787B6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11A8CC-4B28-4786-BA94-9834B909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3ED616-CE07-4AE7-B34B-9BB01E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40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346AD-F241-4884-8CD3-0D1251E3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81ACF8-0408-4232-ABC0-FF9F7BB74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A35D839-CEE8-4547-ADAF-63AFD023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ED25D9-BAE2-4DD1-9F55-89EC09D3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8BC0D6C-9BBB-4FAA-A6A8-5A6C1391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99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497D95-9ADF-49CB-B84E-CDD7F9944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74FA8CD-190E-469E-8E08-D3F044E1C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31689C-89E2-47D9-B7CB-EFECE3D30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CACC09F-F37E-431D-861C-A298329E7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EFF1F0E-555B-4ABB-93F9-3A0EDE6C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665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E69A37-BC00-4125-8776-63D5C2D6F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EFA174-B1E1-4F8F-8419-918F30CAB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8709674-9B42-41C2-B888-C1C6B2217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4BC6C55-1209-40CD-93C6-C84F7D215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B38EC81-BA0A-4902-A2CF-9E7BE9C9C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EE8C2C0-DFE0-4664-B5AC-4F424A90A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25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D1ACC0-6C89-4F69-8B1E-CBDEBE617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73D3068-EACE-42C1-965F-318FE3177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E65139B-44FD-48DB-A81F-C9CAAEBB7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3468713-6083-404E-BE97-7E84C9FF5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EAFCE6C-9E6A-4403-8A9D-C4FC8385B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2C4D271-1209-4ACD-9075-420757DC9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71D5136-8DCE-4C13-89AB-34C688B3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A1E924C-66F9-41B3-BAF2-EE7D776A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66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8AECC1-6207-4446-827F-DFD002D04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E84A1EF-F441-4D96-B223-EABBBB7A3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56F97FD-2718-4E19-837E-C0FE464A2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1A729AD-0A0F-4324-9437-AC2022C23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57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8B740BD-6F6B-4729-8266-915F6429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5F59842-74E8-4EE0-AEE7-1049144F4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EE6ABD5-31AB-497B-9C2D-A0E061FB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801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FA39CE-B2C5-4BD3-B5EA-BFA07D763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584258-9CDF-4E24-B71C-4CE7079CF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FEEF64D-8E08-4226-8E30-932940FB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C8D1EAE-CA93-49A2-87BB-4BB7B0DEB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2C04F26-EB90-48E5-BF2A-FE84875FC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C752344-CF38-42BE-83B0-3E329633D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747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42DC50-7A1F-4A05-B84F-FC34EF835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81AC397-BC0E-4288-8486-2DA9D36CE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D1F0511-2712-46B4-837F-D6D365AD0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EF8B42D-CA20-41A3-BA50-188A1A6F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D2F06D-7723-4FD8-8E90-DA4DEBDE4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04AF87-0BFD-4959-AD6B-19F61DA7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75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EC5D48D-5029-43D0-A709-B991558C9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40ABC57-0B68-47F5-B784-C0BA66110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FE860E-0497-4B92-B0E1-7C6C2CB97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6F1233-06A8-4ECE-B634-79B28B029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8E1F8CF-6C50-4612-870E-1C629A79E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11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F518F88-3A97-469A-839E-5338C3E29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0" y="0"/>
            <a:ext cx="9507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5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4A9C213-5DBD-4704-85FF-FAD3B40A0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0" y="0"/>
            <a:ext cx="9507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0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720A843-C2CC-4B18-9E56-5B53DC3F5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0" y="0"/>
            <a:ext cx="9507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31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褚淑純</dc:creator>
  <cp:lastModifiedBy>褚淑純</cp:lastModifiedBy>
  <cp:revision>1</cp:revision>
  <dcterms:created xsi:type="dcterms:W3CDTF">2023-02-01T02:22:59Z</dcterms:created>
  <dcterms:modified xsi:type="dcterms:W3CDTF">2023-02-01T02:23:14Z</dcterms:modified>
</cp:coreProperties>
</file>