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47" d="100"/>
          <a:sy n="47" d="100"/>
        </p:scale>
        <p:origin x="60" y="1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17CBF3-172C-4410-88A7-F0FB6BA552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E86861F-4E3E-4C97-8DED-DD70DA9BD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2238570-7EEC-4F27-A65A-A390B44AE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AF50129-9D58-43A5-95AE-9E7A107E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729FBF-AE32-4E9B-91F3-67B98DE62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757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1F0718-156A-4A3A-83F7-575D5682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AB5E29-13B4-4A5A-9568-2046CA4055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DD54F30-A89A-4DF2-AC6F-9FD667ACC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A291BEE-EF02-4151-B193-D6EA6568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4152B3C-814A-43BD-852D-21FF782B1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889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C730CF9-8977-4DBA-B76E-12EB740143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65C3D3B-B3D8-4F20-94C6-EB4EFAE2D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8867EA-701D-40A9-9AAA-3739B1CD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93F51FC-F1BF-4680-872E-3833DFA86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ED43ED7-CD64-4553-A76A-FB73BC609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07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86126E-0DCD-429A-8E41-ABD5A35B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1B2637-8E61-4476-9646-1570ABC04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A5DC4E4-8814-4C45-8218-F6A24F07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C3568F6-1606-4691-9AA0-3EEE7DDA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719D215-700C-4D79-8886-7D138106A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11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546373-DC39-4830-8369-45131616C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7DB6233-17F5-4E8F-90A9-8F1F7A484E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FC6809D-7BCD-456E-9716-A22B73713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7A5BE3-8238-4917-A5D0-EA056EE2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CBBE70-2A76-422C-8E49-9868B28A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5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59F188-1F2A-4881-88A9-90D91B8C2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303AAC2-E193-4F92-8EE5-232213E309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761F10-2E7B-45AC-8A28-0D2DF581F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AD66A72-AD72-45BC-BE9D-105FC9AA5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2D7AFE-3F00-44F5-A36A-55445C5C2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E17FB5-ECD6-4BFA-AC02-E043D21F5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5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E90979-D592-4114-8CD9-B08026BA8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5F5CC65-F2C3-4DCE-8BFD-F71836715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3AD4B72-BD5F-4B3F-8C0C-47FF164E8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23747C90-FFAA-4B5D-B1C1-B3FE4243E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3180BA-250C-4335-A480-78348D263C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9AE07F21-612E-44A9-ABA0-8B7FF909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D84B042-DCEE-4E10-958E-B65B893FF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08F97AE-9C49-4976-8D38-E8CF8564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730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1625D8-70BE-4B1A-A7BC-C399726F8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8C70D44-5FA5-4DA8-B2F2-271BA751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A6BA1B3-1C8C-49F9-9FBE-063A6290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573AE53-6579-4E3C-94F8-B155FC929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9009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03E82112-693E-4DD3-B7DD-6C522736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4F91EDB-EBC6-416F-B19A-CBC18A4A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096B00D-A76C-4888-BC63-0857B37A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076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A7C63-A40B-4F7C-9596-090DA486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BDB4B0-363F-4FE3-A6B2-C473AD4CE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F20AE2-1689-4126-8943-5F8F3E44C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E9538F-3BAC-4136-8685-0DB7BFB4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AE7E09C-3427-4FBA-B647-63D7D09B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1E3FC19-3647-48A3-9198-33A31A6F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0908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4682F0-1A43-4286-B7BF-E4FD5E0D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ABE8D1A-AF75-476F-ABD1-0D85ACE02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3218D44-2A4D-4DBE-A314-DDEB47916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EB69131-2B83-432D-835A-0EC9C5799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87B50EF-7C10-4D52-8054-9C071465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B35E53-988C-4355-B679-13C6340B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E71EDE6-89A6-4732-92BB-C7D452503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24DCC82-81B3-49D5-A0FE-44AE7B019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FCF113-71CB-4143-A30A-0E166907E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AFBF-585E-43C8-A58A-0C73E0E610C5}" type="datetimeFigureOut">
              <a:rPr lang="zh-TW" altLang="en-US" smtClean="0"/>
              <a:t>2023/2/1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90DBBC5-35F1-44C1-A6D7-63369B0C86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9C7F473-4ADA-45B9-85F0-C80C07F75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45081-9F68-484C-865F-1A45BFB811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95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E6040A07-087F-4EAC-8173-3733B9AE9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54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45A86BE-8E0E-4784-829C-48A00E1A3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E9C3041-AA99-4B95-9A56-19732836A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7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2473083-8205-4434-BF9A-12A509222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17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0E86974-47D1-480A-B6BC-C9418EB285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72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B48EED8-8EE0-4328-9FC0-A402D9C6C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2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0100484-B311-4E83-9878-6E5594E5FE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98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EB0650E-0C20-4E2F-8D7D-A49533B3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883" y="0"/>
            <a:ext cx="9510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9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寬螢幕</PresentationFormat>
  <Paragraphs>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褚淑純</dc:creator>
  <cp:lastModifiedBy>褚淑純</cp:lastModifiedBy>
  <cp:revision>1</cp:revision>
  <dcterms:created xsi:type="dcterms:W3CDTF">2023-02-01T02:29:24Z</dcterms:created>
  <dcterms:modified xsi:type="dcterms:W3CDTF">2023-02-01T02:29:40Z</dcterms:modified>
</cp:coreProperties>
</file>