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5" autoAdjust="0"/>
    <p:restoredTop sz="94660"/>
  </p:normalViewPr>
  <p:slideViewPr>
    <p:cSldViewPr snapToGrid="0">
      <p:cViewPr varScale="1">
        <p:scale>
          <a:sx n="47" d="100"/>
          <a:sy n="47" d="100"/>
        </p:scale>
        <p:origin x="60" y="15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17CBF3-172C-4410-88A7-F0FB6BA552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E86861F-4E3E-4C97-8DED-DD70DA9BD1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2238570-7EEC-4F27-A65A-A390B44AE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AF50129-9D58-43A5-95AE-9E7A107EA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6729FBF-AE32-4E9B-91F3-67B98DE62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3757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31F0718-156A-4A3A-83F7-575D5682A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CAB5E29-13B4-4A5A-9568-2046CA4055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DD54F30-A89A-4DF2-AC6F-9FD667ACC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A291BEE-EF02-4151-B193-D6EA65680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4152B3C-814A-43BD-852D-21FF782B1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6889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DC730CF9-8977-4DBA-B76E-12EB740143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65C3D3B-B3D8-4F20-94C6-EB4EFAE2DF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88867EA-701D-40A9-9AAA-3739B1CDB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93F51FC-F1BF-4680-872E-3833DFA86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ED43ED7-CD64-4553-A76A-FB73BC609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7078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F86126E-0DCD-429A-8E41-ABD5A35B2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71B2637-8E61-4476-9646-1570ABC04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A5DC4E4-8814-4C45-8218-F6A24F079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C3568F6-1606-4691-9AA0-3EEE7DDA3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719D215-700C-4D79-8886-7D138106A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7111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546373-DC39-4830-8369-45131616C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7DB6233-17F5-4E8F-90A9-8F1F7A484E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FC6809D-7BCD-456E-9716-A22B73713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97A5BE3-8238-4917-A5D0-EA056EE29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3CBBE70-2A76-422C-8E49-9868B28AB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7557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D59F188-1F2A-4881-88A9-90D91B8C2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303AAC2-E193-4F92-8EE5-232213E309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7761F10-2E7B-45AC-8A28-0D2DF581F1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AD66A72-AD72-45BC-BE9D-105FC9AA5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92D7AFE-3F00-44F5-A36A-55445C5C2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2E17FB5-ECD6-4BFA-AC02-E043D21F5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954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9E90979-D592-4114-8CD9-B08026BA8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5F5CC65-F2C3-4DCE-8BFD-F718367156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3AD4B72-BD5F-4B3F-8C0C-47FF164E8A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3747C90-FFAA-4B5D-B1C1-B3FE4243E5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513180BA-250C-4335-A480-78348D263C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9AE07F21-612E-44A9-ABA0-8B7FF9097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D84B042-DCEE-4E10-958E-B65B893FF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208F97AE-9C49-4976-8D38-E8CF8564A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7307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1625D8-70BE-4B1A-A7BC-C399726F8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8C70D44-5FA5-4DA8-B2F2-271BA7512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3A6BA1B3-1C8C-49F9-9FBE-063A62909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D573AE53-6579-4E3C-94F8-B155FC929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009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3E82112-693E-4DD3-B7DD-6C5227366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4F91EDB-EBC6-416F-B19A-CBC18A4AC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096B00D-A76C-4888-BC63-0857B37A3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0761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95A7C63-A40B-4F7C-9596-090DA4867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ABDB4B0-363F-4FE3-A6B2-C473AD4CED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BF20AE2-1689-4126-8943-5F8F3E44C9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FE9538F-3BAC-4136-8685-0DB7BFB42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AE7E09C-3427-4FBA-B647-63D7D09B1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1E3FC19-3647-48A3-9198-33A31A6F7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0908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94682F0-1A43-4286-B7BF-E4FD5E0D1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CABE8D1A-AF75-476F-ABD1-0D85ACE024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3218D44-2A4D-4DBE-A314-DDEB479167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EB69131-2B83-432D-835A-0EC9C5799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87B50EF-7C10-4D52-8054-9C071465B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DB35E53-988C-4355-B679-13C6340BA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2719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0E71EDE6-89A6-4732-92BB-C7D452503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24DCC82-81B3-49D5-A0FE-44AE7B0198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FFCF113-71CB-4143-A30A-0E166907EE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90DBBC5-35F1-44C1-A6D7-63369B0C86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9C7F473-4ADA-45B9-85F0-C80C07F75C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695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7C560173-BC00-48CA-8DA5-38492AB5C3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837" y="0"/>
            <a:ext cx="95043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054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937D7B9-B4FF-49DE-AFCD-4276A7DB9A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837" y="0"/>
            <a:ext cx="95043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19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ACEB0A1A-42AF-4361-B672-CE1CAC450A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837" y="0"/>
            <a:ext cx="95043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167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399FA992-D89A-4B9C-A557-840764B0CF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837" y="0"/>
            <a:ext cx="95043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17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5710E93F-4AC9-4A7B-B5A1-55747AC806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83" y="0"/>
            <a:ext cx="9510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72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0097806D-E68A-4EB8-868A-0F9F92EA4E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83" y="0"/>
            <a:ext cx="9510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592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E57890C1-8F44-44E2-B544-CD0B9871B0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83" y="0"/>
            <a:ext cx="9510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098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2D579BCA-7E25-44E1-81C0-A753C8DE33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83" y="0"/>
            <a:ext cx="9510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893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寬螢幕</PresentationFormat>
  <Paragraphs>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褚淑純</dc:creator>
  <cp:lastModifiedBy>褚淑純</cp:lastModifiedBy>
  <cp:revision>2</cp:revision>
  <dcterms:created xsi:type="dcterms:W3CDTF">2023-02-01T02:29:24Z</dcterms:created>
  <dcterms:modified xsi:type="dcterms:W3CDTF">2023-02-01T02:30:45Z</dcterms:modified>
</cp:coreProperties>
</file>