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2" r:id="rId3"/>
    <p:sldId id="263" r:id="rId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4" autoAdjust="0"/>
    <p:restoredTop sz="94660"/>
  </p:normalViewPr>
  <p:slideViewPr>
    <p:cSldViewPr snapToGrid="0">
      <p:cViewPr varScale="1">
        <p:scale>
          <a:sx n="51" d="100"/>
          <a:sy n="51" d="100"/>
        </p:scale>
        <p:origin x="-114" y="-14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1BAB37FA-C0B7-4A92-B234-AC614E4601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="" xmlns:a16="http://schemas.microsoft.com/office/drawing/2014/main" id="{ED77EF07-05B6-4484-BC81-281AB7A4BA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D1334064-D90F-478D-911B-B5E56AC9D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8EA4-D633-4B0E-9D5D-6FFCFCF40624}" type="datetimeFigureOut">
              <a:rPr lang="zh-TW" altLang="en-US" smtClean="0"/>
              <a:pPr/>
              <a:t>2022/2/11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70FCCB7D-0E68-4819-9C94-6683A57D0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BC088A82-779B-4444-8CF6-90A7ED031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224DF-E4FF-4388-86F1-15AF6A36B0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061093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1B3E020F-DBE0-4E29-915E-074EEB869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="" xmlns:a16="http://schemas.microsoft.com/office/drawing/2014/main" id="{9A02AB1B-4F3F-49D6-905A-4469121F90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D9180673-49DF-46CE-B044-DF57CB402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8EA4-D633-4B0E-9D5D-6FFCFCF40624}" type="datetimeFigureOut">
              <a:rPr lang="zh-TW" altLang="en-US" smtClean="0"/>
              <a:pPr/>
              <a:t>2022/2/11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696B6FD9-3065-4E2C-B71A-FD8854AB5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D8E3D86D-329B-4ED6-89B4-6179AFBAE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224DF-E4FF-4388-86F1-15AF6A36B0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434198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="" xmlns:a16="http://schemas.microsoft.com/office/drawing/2014/main" id="{929BBD03-0EF2-4177-B08E-B782CFAE8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="" xmlns:a16="http://schemas.microsoft.com/office/drawing/2014/main" id="{3776E67C-88A3-4F9A-834D-F119E08800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8240EC2E-AD34-4094-9BBF-E7EC1F75C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8EA4-D633-4B0E-9D5D-6FFCFCF40624}" type="datetimeFigureOut">
              <a:rPr lang="zh-TW" altLang="en-US" smtClean="0"/>
              <a:pPr/>
              <a:t>2022/2/11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E0D5CF10-AF81-494F-BFF4-77A2722DA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D923F7A7-B9B9-4016-ACEE-72921D5BD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224DF-E4FF-4388-86F1-15AF6A36B0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4225499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EC2DA1EE-B5C7-477A-BDDF-76EA6A23E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FA4CE71F-F46A-47CA-B3B2-C0CC2CC5CB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009A272A-9438-43C3-9AFE-3FB338B5D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8EA4-D633-4B0E-9D5D-6FFCFCF40624}" type="datetimeFigureOut">
              <a:rPr lang="zh-TW" altLang="en-US" smtClean="0"/>
              <a:pPr/>
              <a:t>2022/2/11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1C711D34-DD9C-455A-8223-A6FBC2CB3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723E30FC-76C0-4F55-862A-F5BA95C94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224DF-E4FF-4388-86F1-15AF6A36B0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933638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727F85FA-DACA-4FB8-913C-72ED94BF3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="" xmlns:a16="http://schemas.microsoft.com/office/drawing/2014/main" id="{4552D616-502C-465F-9982-983BDDEDD4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2A8626D5-5C11-489C-880F-246532E07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8EA4-D633-4B0E-9D5D-6FFCFCF40624}" type="datetimeFigureOut">
              <a:rPr lang="zh-TW" altLang="en-US" smtClean="0"/>
              <a:pPr/>
              <a:t>2022/2/11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738CC4DB-A8D6-4A40-BA4E-A5BA0CC8B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4603E009-261F-4F0B-A7C0-85FE70D07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224DF-E4FF-4388-86F1-15AF6A36B0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425980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5FC6E095-2502-4DEB-A7AA-D85AA1868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B29D852E-EE09-490C-BA51-E7DD4FB62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="" xmlns:a16="http://schemas.microsoft.com/office/drawing/2014/main" id="{D23170D9-B474-445C-BCC1-05758F3E8E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="" xmlns:a16="http://schemas.microsoft.com/office/drawing/2014/main" id="{7137B8BC-615A-4DEA-86B9-F32AD5FC5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8EA4-D633-4B0E-9D5D-6FFCFCF40624}" type="datetimeFigureOut">
              <a:rPr lang="zh-TW" altLang="en-US" smtClean="0"/>
              <a:pPr/>
              <a:t>2022/2/11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="" xmlns:a16="http://schemas.microsoft.com/office/drawing/2014/main" id="{63069D50-8129-4DFF-88BC-E8C4B19AF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="" xmlns:a16="http://schemas.microsoft.com/office/drawing/2014/main" id="{F206E4ED-124D-49C1-935C-66798EED7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224DF-E4FF-4388-86F1-15AF6A36B0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94204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E8E02C86-ED5D-4B77-AC0C-281AF6C88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="" xmlns:a16="http://schemas.microsoft.com/office/drawing/2014/main" id="{9198F8A1-6956-4417-BC6F-B4917753E9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="" xmlns:a16="http://schemas.microsoft.com/office/drawing/2014/main" id="{A0668DE0-FE15-4D30-B5E1-51712446D5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="" xmlns:a16="http://schemas.microsoft.com/office/drawing/2014/main" id="{19E347C1-CA13-4747-A8B0-5CBA19FEBC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="" xmlns:a16="http://schemas.microsoft.com/office/drawing/2014/main" id="{113B5AFC-F2DB-4175-9779-6DB51F5DA6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="" xmlns:a16="http://schemas.microsoft.com/office/drawing/2014/main" id="{1396D8D9-4F72-4CD4-9D93-68AEDC0FE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8EA4-D633-4B0E-9D5D-6FFCFCF40624}" type="datetimeFigureOut">
              <a:rPr lang="zh-TW" altLang="en-US" smtClean="0"/>
              <a:pPr/>
              <a:t>2022/2/11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="" xmlns:a16="http://schemas.microsoft.com/office/drawing/2014/main" id="{42A4943F-591C-44A3-B43E-6C127B554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="" xmlns:a16="http://schemas.microsoft.com/office/drawing/2014/main" id="{082DB4D8-D93B-4C32-B2FF-245494E3D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224DF-E4FF-4388-86F1-15AF6A36B0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743722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87F190FD-FDCF-407D-898E-10FFB2F18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="" xmlns:a16="http://schemas.microsoft.com/office/drawing/2014/main" id="{C5504B2C-BA23-4AE0-9668-47E79DFEB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8EA4-D633-4B0E-9D5D-6FFCFCF40624}" type="datetimeFigureOut">
              <a:rPr lang="zh-TW" altLang="en-US" smtClean="0"/>
              <a:pPr/>
              <a:t>2022/2/11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="" xmlns:a16="http://schemas.microsoft.com/office/drawing/2014/main" id="{A2D4469D-AF2F-46C5-AEB0-B95198B99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="" xmlns:a16="http://schemas.microsoft.com/office/drawing/2014/main" id="{02214FA3-4EA4-4A07-B7BE-6579B0C1F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224DF-E4FF-4388-86F1-15AF6A36B0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100284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="" xmlns:a16="http://schemas.microsoft.com/office/drawing/2014/main" id="{C0FEE81A-AAC3-48AC-A00E-74F7995C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8EA4-D633-4B0E-9D5D-6FFCFCF40624}" type="datetimeFigureOut">
              <a:rPr lang="zh-TW" altLang="en-US" smtClean="0"/>
              <a:pPr/>
              <a:t>2022/2/11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="" xmlns:a16="http://schemas.microsoft.com/office/drawing/2014/main" id="{E1868EC3-F543-4007-A044-A8761CC27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="" xmlns:a16="http://schemas.microsoft.com/office/drawing/2014/main" id="{6761B905-B3D1-4757-A322-CECA377B6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224DF-E4FF-4388-86F1-15AF6A36B0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4068523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59D00642-F4C5-453F-883D-5E3639553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832B4314-F5A8-42D7-B946-400731F35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="" xmlns:a16="http://schemas.microsoft.com/office/drawing/2014/main" id="{DF5C1D4E-BC82-426B-A6BD-D16F2A212A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="" xmlns:a16="http://schemas.microsoft.com/office/drawing/2014/main" id="{82D02AF0-7F0A-46E4-80CE-FE5FB3F65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8EA4-D633-4B0E-9D5D-6FFCFCF40624}" type="datetimeFigureOut">
              <a:rPr lang="zh-TW" altLang="en-US" smtClean="0"/>
              <a:pPr/>
              <a:t>2022/2/11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="" xmlns:a16="http://schemas.microsoft.com/office/drawing/2014/main" id="{55477E78-0812-4E84-AFAB-0A0533068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="" xmlns:a16="http://schemas.microsoft.com/office/drawing/2014/main" id="{F9173383-5F81-4B5A-A910-FD7B223D8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224DF-E4FF-4388-86F1-15AF6A36B0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735530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7A895F9C-94A8-4ED2-ADA8-FF1E2BFD1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="" xmlns:a16="http://schemas.microsoft.com/office/drawing/2014/main" id="{B6F5C759-EAED-4E7F-96D2-D3921D1AD3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="" xmlns:a16="http://schemas.microsoft.com/office/drawing/2014/main" id="{7D83871B-2A38-4310-9E5D-6F9D938F99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="" xmlns:a16="http://schemas.microsoft.com/office/drawing/2014/main" id="{4C3BBE5D-C2D2-4646-8738-8D8AD7DC4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8EA4-D633-4B0E-9D5D-6FFCFCF40624}" type="datetimeFigureOut">
              <a:rPr lang="zh-TW" altLang="en-US" smtClean="0"/>
              <a:pPr/>
              <a:t>2022/2/11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="" xmlns:a16="http://schemas.microsoft.com/office/drawing/2014/main" id="{C065C6B0-11BC-48A5-95FE-C6836A53A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="" xmlns:a16="http://schemas.microsoft.com/office/drawing/2014/main" id="{5339E690-A692-4A55-9C4C-C5297671F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224DF-E4FF-4388-86F1-15AF6A36B0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874161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="" xmlns:a16="http://schemas.microsoft.com/office/drawing/2014/main" id="{58BB1C69-464B-4F77-A0D0-E88247B9A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="" xmlns:a16="http://schemas.microsoft.com/office/drawing/2014/main" id="{E5E9A582-3900-40FF-A95C-6847102A5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B2A65DE2-CB23-42F1-903B-9F848BB0E5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08EA4-D633-4B0E-9D5D-6FFCFCF40624}" type="datetimeFigureOut">
              <a:rPr lang="zh-TW" altLang="en-US" smtClean="0"/>
              <a:pPr/>
              <a:t>2022/2/11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910BB83D-2CC8-4FBC-9890-41868AE425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8A95A350-E65C-489F-B813-A88F6B53CD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224DF-E4FF-4388-86F1-15AF6A36B0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905669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 的圖片&#10;&#10;自動產生的描述">
            <a:extLst>
              <a:ext uri="{FF2B5EF4-FFF2-40B4-BE49-F238E27FC236}">
                <a16:creationId xmlns="" xmlns:a16="http://schemas.microsoft.com/office/drawing/2014/main" id="{B06AD0C1-EFE0-4CB2-A257-BE8B0B8EE8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716" y="0"/>
            <a:ext cx="9512567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07066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 的圖片&#10;&#10;自動產生的描述">
            <a:extLst>
              <a:ext uri="{FF2B5EF4-FFF2-40B4-BE49-F238E27FC236}">
                <a16:creationId xmlns="" xmlns:a16="http://schemas.microsoft.com/office/drawing/2014/main" id="{841B403C-5BB9-4395-8B98-71966CF5D1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716" y="0"/>
            <a:ext cx="9512567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11471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 的圖片&#10;&#10;自動產生的描述">
            <a:extLst>
              <a:ext uri="{FF2B5EF4-FFF2-40B4-BE49-F238E27FC236}">
                <a16:creationId xmlns="" xmlns:a16="http://schemas.microsoft.com/office/drawing/2014/main" id="{EA372505-7569-4E84-A5D7-8B8B651600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716" y="0"/>
            <a:ext cx="9512567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560064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自訂</PresentationFormat>
  <Paragraphs>0</Paragraphs>
  <Slides>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4" baseType="lpstr">
      <vt:lpstr>Office 佈景主題</vt:lpstr>
      <vt:lpstr>投影片 1</vt:lpstr>
      <vt:lpstr>投影片 2</vt:lpstr>
      <vt:lpstr>投影片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josh</dc:creator>
  <cp:lastModifiedBy>shuchun</cp:lastModifiedBy>
  <cp:revision>7</cp:revision>
  <dcterms:created xsi:type="dcterms:W3CDTF">2022-01-28T10:04:51Z</dcterms:created>
  <dcterms:modified xsi:type="dcterms:W3CDTF">2022-02-11T02:45:25Z</dcterms:modified>
</cp:coreProperties>
</file>