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0585" autoAdjust="0"/>
    <p:restoredTop sz="94660"/>
  </p:normalViewPr>
  <p:slideViewPr>
    <p:cSldViewPr snapToGrid="0">
      <p:cViewPr varScale="1">
        <p:scale>
          <a:sx n="45" d="100"/>
          <a:sy n="45" d="100"/>
        </p:scale>
        <p:origin x="60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17F7573-C57F-4F24-91D3-B3F7ADE13E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0B5758B-00EE-4979-8096-F93AC2B56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CA81708-5F18-4690-84AB-8C8999539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D938305-442A-40E8-B27D-911F5B501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929D47B-C2CE-4D4A-B451-AFE0F1D26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1255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7BDE690-2084-4712-ACF6-FFB28F21E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6228A85B-47B0-47B9-B0A1-C963F42941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649754F-63BA-4BDE-A470-7333808C1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8B28AB3-3469-4E95-864D-6DA423B90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B5D1760-AA0D-4373-967D-4A10A3C76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1145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9AE104F2-C624-485D-9C2F-80B1725C77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2B180114-A64F-4776-84F2-E77736BBE5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76B56BA-52F1-4F54-B918-AC35F439A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8971A52-8AE3-42EB-88D6-85B188794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FD5CE4E-A7B2-4232-8F6B-39989F908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2990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949131-BCC1-4689-95EF-9F81C8673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085D001-9C6A-4E00-A49A-3C8C41E45B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9F2EFC6-16EF-4D76-9D47-1DC0A3944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8E31AA0-D989-4563-8C52-E25C2E1E6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9DDDB3C-A4D2-4A36-ABA2-5FE9FBD13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3652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98BD605-C2FD-4EBE-B556-3898B4FA2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F9BF2BA-59F8-40AC-999D-8F4E794FA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116F852-E0F8-42AE-ABA4-EB1206443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86B9DAF-37E9-4337-B324-2744768A5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0823516-B271-441A-92DE-D5674F1C7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834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E26C00D-9376-45D3-A3C5-19DAF7721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0E7D746-1795-47C7-AACF-9F43ECADA6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1DA63E6-30A4-4F1E-BB17-6EE4053DF5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1CC581C-001A-40D7-9683-F3CA91762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767C525-613A-4F9F-8B90-73B4D004F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E705F89-665D-4EC1-920B-DE05BE5DA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8797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AEF8B46-95CD-4BAB-A9DC-2435BD54A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228B3E4-CE4C-452D-AB8C-DBC3F4DEE1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F25D2E6-2286-4BE8-82C3-9BB0C61C37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FD9168A-BD1B-40C5-843E-1D542C2B9E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456635F-4732-4853-960C-98CD37A702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8392D3E0-3732-41AC-8611-1AFF87E6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EB79106E-D6FE-4354-8603-F4A3B1C2B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C3D34A58-5403-417A-B845-2D8B2CA2B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7837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C68941B-9B33-46BF-AC62-8E3E2CE09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ED820B1-8D1D-41D6-84CA-A2A41AB9E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71361EA-CB58-447C-B2BF-6824CCC76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A563619-EEFA-40A5-8C4C-D8E8243BB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357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0FA96157-1670-409E-A147-B57A60103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CC91155-37EF-4A4B-9BD5-7DDB9B3AD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27C2F4A-D056-4136-8360-D1A9AB1CF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1281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520FECB-8DAD-4EC2-ABC5-90342A097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F6A9048-2A35-45BD-A2E8-20B759CD9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540AF90-AC80-4E66-8000-5B42BCAF7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461493B-43DC-4364-91CC-F5F27FF86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2EAF48F-C032-41F5-B7C6-D924FCA77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AB5370A-E9D7-4CDC-8959-02D849959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1113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B42AB85-A879-4188-9696-617910BB3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C9F74DC5-8022-4549-BD48-B016847393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4BA5258-F604-411C-BB56-F7F34ED5BA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D803C6B-51AA-436F-98D0-6EF6D83E6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6E6CBEE-529E-47F5-9098-591B74364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80435E1-6D86-4247-BFD7-B4296323A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7372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6C865404-C85D-4CF5-A726-C1C206E74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E4F76D9-168B-43DC-BC3D-A686E06461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F7808D2-D86B-46E0-B313-2CEFDEC65C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BB55EBE-4082-4BAE-AE9A-5F59867B43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3209815-D266-49E9-9793-26BA5E8309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5205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文字, 名片 的圖片&#10;&#10;自動產生的描述">
            <a:extLst>
              <a:ext uri="{FF2B5EF4-FFF2-40B4-BE49-F238E27FC236}">
                <a16:creationId xmlns:a16="http://schemas.microsoft.com/office/drawing/2014/main" id="{F5CCB981-DABE-4C46-B66C-47F5AFB6EA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0349"/>
            <a:ext cx="12192000" cy="439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365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3D61BA7A-5EB0-4F86-8568-F90766CE5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0349"/>
            <a:ext cx="12192000" cy="439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358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一張含有 文字, 相框, 信封, 名片 的圖片&#10;&#10;自動產生的描述">
            <a:extLst>
              <a:ext uri="{FF2B5EF4-FFF2-40B4-BE49-F238E27FC236}">
                <a16:creationId xmlns:a16="http://schemas.microsoft.com/office/drawing/2014/main" id="{95CBA462-33E4-4C50-ABA4-3598CAC132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60" y="0"/>
            <a:ext cx="9507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233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一張含有 文字, 地圖 的圖片&#10;&#10;自動產生的描述">
            <a:extLst>
              <a:ext uri="{FF2B5EF4-FFF2-40B4-BE49-F238E27FC236}">
                <a16:creationId xmlns:a16="http://schemas.microsoft.com/office/drawing/2014/main" id="{C008529A-4DD2-4BF5-9007-35A518E86B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60" y="0"/>
            <a:ext cx="9507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889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922011D2-5110-4189-8793-560CCA307D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60" y="0"/>
            <a:ext cx="9507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509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寬螢幕</PresentationFormat>
  <Paragraphs>0</Paragraphs>
  <Slides>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josh</dc:creator>
  <cp:lastModifiedBy>josh</cp:lastModifiedBy>
  <cp:revision>4</cp:revision>
  <dcterms:created xsi:type="dcterms:W3CDTF">2022-01-28T10:10:05Z</dcterms:created>
  <dcterms:modified xsi:type="dcterms:W3CDTF">2022-01-28T10:19:04Z</dcterms:modified>
</cp:coreProperties>
</file>