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585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7F7573-C57F-4F24-91D3-B3F7ADE13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0B5758B-00EE-4979-8096-F93AC2B56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A81708-5F18-4690-84AB-8C899953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938305-442A-40E8-B27D-911F5B50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29D47B-C2CE-4D4A-B451-AFE0F1D2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25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BDE690-2084-4712-ACF6-FFB28F21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228A85B-47B0-47B9-B0A1-C963F4294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49754F-63BA-4BDE-A470-7333808C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B28AB3-3469-4E95-864D-6DA423B9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5D1760-AA0D-4373-967D-4A10A3C7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1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AE104F2-C624-485D-9C2F-80B1725C7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180114-A64F-4776-84F2-E77736BBE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6B56BA-52F1-4F54-B918-AC35F439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971A52-8AE3-42EB-88D6-85B18879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D5CE4E-A7B2-4232-8F6B-39989F90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99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949131-BCC1-4689-95EF-9F81C867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85D001-9C6A-4E00-A49A-3C8C41E45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F2EFC6-16EF-4D76-9D47-1DC0A394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8E31AA0-D989-4563-8C52-E25C2E1E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DDDB3C-A4D2-4A36-ABA2-5FE9FBD1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65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BD605-C2FD-4EBE-B556-3898B4FA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9BF2BA-59F8-40AC-999D-8F4E794F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16F852-E0F8-42AE-ABA4-EB120644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6B9DAF-37E9-4337-B324-2744768A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823516-B271-441A-92DE-D5674F1C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3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26C00D-9376-45D3-A3C5-19DAF772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E7D746-1795-47C7-AACF-9F43ECADA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DA63E6-30A4-4F1E-BB17-6EE4053DF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CC581C-001A-40D7-9683-F3CA917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67C525-613A-4F9F-8B90-73B4D004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705F89-665D-4EC1-920B-DE05BE5D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79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EF8B46-95CD-4BAB-A9DC-2435BD54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28B3E4-CE4C-452D-AB8C-DBC3F4DEE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25D2E6-2286-4BE8-82C3-9BB0C61C3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FD9168A-BD1B-40C5-843E-1D542C2B9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456635F-4732-4853-960C-98CD37A70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392D3E0-3732-41AC-8611-1AFF87E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B79106E-D6FE-4354-8603-F4A3B1C2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3D34A58-5403-417A-B845-2D8B2CA2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83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8941B-9B33-46BF-AC62-8E3E2CE0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ED820B1-8D1D-41D6-84CA-A2A41AB9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1361EA-CB58-447C-B2BF-6824CCC7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A563619-EEFA-40A5-8C4C-D8E8243B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5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FA96157-1670-409E-A147-B57A6010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CC91155-37EF-4A4B-9BD5-7DDB9B3A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27C2F4A-D056-4136-8360-D1A9AB1C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28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20FECB-8DAD-4EC2-ABC5-90342A09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6A9048-2A35-45BD-A2E8-20B759CD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540AF90-AC80-4E66-8000-5B42BCAF7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61493B-43DC-4364-91CC-F5F27FF8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EAF48F-C032-41F5-B7C6-D924FCA7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B5370A-E9D7-4CDC-8959-02D84995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1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2AB85-A879-4188-9696-617910BB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9F74DC5-8022-4549-BD48-B01684739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BA5258-F604-411C-BB56-F7F34ED5B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803C6B-51AA-436F-98D0-6EF6D83E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6E6CBEE-529E-47F5-9098-591B7436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0435E1-6D86-4247-BFD7-B4296323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3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C865404-C85D-4CF5-A726-C1C206E7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4F76D9-168B-43DC-BC3D-A686E064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7808D2-D86B-46E0-B313-2CEFDEC65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B55EBE-4082-4BAE-AE9A-5F59867B4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209815-D266-49E9-9793-26BA5E830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20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名片 的圖片&#10;&#10;自動產生的描述">
            <a:extLst>
              <a:ext uri="{FF2B5EF4-FFF2-40B4-BE49-F238E27FC236}">
                <a16:creationId xmlns:a16="http://schemas.microsoft.com/office/drawing/2014/main" id="{F5CCB981-DABE-4C46-B66C-47F5AFB6E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49"/>
            <a:ext cx="12192000" cy="43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6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3D61BA7A-5EB0-4F86-8568-F90766CE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49"/>
            <a:ext cx="12192000" cy="43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, 相框, 信封, 名片 的圖片&#10;&#10;自動產生的描述">
            <a:extLst>
              <a:ext uri="{FF2B5EF4-FFF2-40B4-BE49-F238E27FC236}">
                <a16:creationId xmlns:a16="http://schemas.microsoft.com/office/drawing/2014/main" id="{95CBA462-33E4-4C50-ABA4-3598CAC13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3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, 地圖 的圖片&#10;&#10;自動產生的描述">
            <a:extLst>
              <a:ext uri="{FF2B5EF4-FFF2-40B4-BE49-F238E27FC236}">
                <a16:creationId xmlns:a16="http://schemas.microsoft.com/office/drawing/2014/main" id="{C008529A-4DD2-4BF5-9007-35A518E86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22011D2-5110-4189-8793-560CCA307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0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寬螢幕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josh</dc:creator>
  <cp:lastModifiedBy>josh</cp:lastModifiedBy>
  <cp:revision>4</cp:revision>
  <dcterms:created xsi:type="dcterms:W3CDTF">2022-01-28T10:10:05Z</dcterms:created>
  <dcterms:modified xsi:type="dcterms:W3CDTF">2022-01-28T10:19:04Z</dcterms:modified>
</cp:coreProperties>
</file>