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4" y="-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17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07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1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09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84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39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84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66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6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325A-4F3D-438C-89AB-8624263938FD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38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325A-4F3D-438C-89AB-8624263938FD}" type="datetimeFigureOut">
              <a:rPr lang="zh-TW" altLang="en-US" smtClean="0"/>
              <a:t>19/7/3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DDE2-D42B-4437-8E6E-0A05F652A1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87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72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9暑期詩歌歌譜ppt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0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57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40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32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62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97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96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510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273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50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813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024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185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28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941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11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99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61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38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81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02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06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9暑期詩歌歌譜ppt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155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如螢幕大小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教育臨時文編</dc:creator>
  <cp:lastModifiedBy>Melody Melody</cp:lastModifiedBy>
  <cp:revision>4</cp:revision>
  <dcterms:created xsi:type="dcterms:W3CDTF">2019-01-29T04:10:57Z</dcterms:created>
  <dcterms:modified xsi:type="dcterms:W3CDTF">2019-07-03T03:02:56Z</dcterms:modified>
</cp:coreProperties>
</file>