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81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photoAlbum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04" y="-3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5176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5074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916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309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9840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539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2842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225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6669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0680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3381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1325A-4F3D-438C-89AB-8624263938FD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587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3726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2019暑期詩歌歌譜ppt1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708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2576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5407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5321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9628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8974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9967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3510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3273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2505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18132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9024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4185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328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6941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7115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5990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8617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8385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4813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0021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9066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譜ppt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7155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如螢幕大小 (4:3)</PresentationFormat>
  <Paragraphs>0</Paragraphs>
  <Slides>24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5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教育臨時文編</dc:creator>
  <cp:lastModifiedBy>Melody Melody</cp:lastModifiedBy>
  <cp:revision>4</cp:revision>
  <dcterms:created xsi:type="dcterms:W3CDTF">2019-01-29T04:10:57Z</dcterms:created>
  <dcterms:modified xsi:type="dcterms:W3CDTF">2019-07-03T03:02:56Z</dcterms:modified>
</cp:coreProperties>
</file>