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7441" autoAdjust="0"/>
  </p:normalViewPr>
  <p:slideViewPr>
    <p:cSldViewPr>
      <p:cViewPr varScale="1">
        <p:scale>
          <a:sx n="80" d="100"/>
          <a:sy n="80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8暑期金句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3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8暑期金句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8暑期金句pp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8暑期金句ppt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9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8暑期金句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8暑期金句ppt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Macintosh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Melody Melody</cp:lastModifiedBy>
  <cp:revision>12</cp:revision>
  <dcterms:created xsi:type="dcterms:W3CDTF">2018-02-23T06:49:51Z</dcterms:created>
  <dcterms:modified xsi:type="dcterms:W3CDTF">2021-01-06T08:39:12Z</dcterms:modified>
</cp:coreProperties>
</file>