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57" r:id="rId13"/>
    <p:sldId id="258" r:id="rId14"/>
    <p:sldId id="264" r:id="rId15"/>
    <p:sldId id="265" r:id="rId16"/>
    <p:sldId id="266" r:id="rId17"/>
    <p:sldId id="267" r:id="rId18"/>
    <p:sldId id="263" r:id="rId1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C"/>
    <a:srgbClr val="663300"/>
    <a:srgbClr val="00CC00"/>
    <a:srgbClr val="3399FF"/>
    <a:srgbClr val="336600"/>
    <a:srgbClr val="FF3333"/>
    <a:srgbClr val="FF9999"/>
    <a:srgbClr val="FF09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00AC034-64C5-48D2-9DEC-58BCC0F86954}" type="datetimeFigureOut">
              <a:rPr lang="zh-TW" altLang="en-US"/>
              <a:pPr>
                <a:defRPr/>
              </a:pPr>
              <a:t>2014/9/29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9BE8C70-38A6-4DF0-BE90-54119EEDF2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BFC7-D398-4D6A-B513-766123ED399A}" type="datetimeFigureOut">
              <a:rPr lang="zh-TW" altLang="en-US"/>
              <a:pPr>
                <a:defRPr/>
              </a:pPr>
              <a:t>2014/9/29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A2306-1A0A-4F20-BEBE-716A73452D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D6CE-5E61-42C9-A384-07FD9777CB9F}" type="datetimeFigureOut">
              <a:rPr lang="zh-TW" altLang="en-US"/>
              <a:pPr>
                <a:defRPr/>
              </a:pPr>
              <a:t>2014/9/29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70D24-92FB-4B70-BE80-FC63E62B83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4D39-C345-4BF6-A35E-F2D13D651A35}" type="datetimeFigureOut">
              <a:rPr lang="zh-TW" altLang="en-US"/>
              <a:pPr>
                <a:defRPr/>
              </a:pPr>
              <a:t>2014/9/29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A719-05B8-4119-9F32-0BCE442885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48DE-00C1-452A-BEC2-14DFDC5A3669}" type="datetimeFigureOut">
              <a:rPr lang="zh-TW" altLang="en-US"/>
              <a:pPr>
                <a:defRPr/>
              </a:pPr>
              <a:t>2014/9/29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7383-E1EE-4E18-98E9-DB91170B1B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7B4D-97EA-4154-A33D-F3954CB864FE}" type="datetimeFigureOut">
              <a:rPr lang="zh-TW" altLang="en-US"/>
              <a:pPr>
                <a:defRPr/>
              </a:pPr>
              <a:t>2014/9/29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C395-13B6-4844-A064-49EABE8CF1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98F10-F4D2-4CE4-A6FB-671F15BD1F24}" type="datetimeFigureOut">
              <a:rPr lang="zh-TW" altLang="en-US"/>
              <a:pPr>
                <a:defRPr/>
              </a:pPr>
              <a:t>2014/9/29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1AEF-678C-4980-9001-A63681946B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629CC-CFB5-4DA6-9A20-FA6902E57B8C}" type="datetimeFigureOut">
              <a:rPr lang="zh-TW" altLang="en-US"/>
              <a:pPr>
                <a:defRPr/>
              </a:pPr>
              <a:t>2014/9/29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2235-B963-4A14-B8CE-B442BED7F0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E0B3-D3BA-419E-B140-07FA5E2A7CED}" type="datetimeFigureOut">
              <a:rPr lang="zh-TW" altLang="en-US"/>
              <a:pPr>
                <a:defRPr/>
              </a:pPr>
              <a:t>2014/9/29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DC4A2-4C45-4FDB-B095-36F558B3E7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3791-3994-4F27-8198-A61D0FB9C2F7}" type="datetimeFigureOut">
              <a:rPr lang="zh-TW" altLang="en-US"/>
              <a:pPr>
                <a:defRPr/>
              </a:pPr>
              <a:t>2014/9/29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6E759-B1BF-4299-BD28-5DCB05216D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7D49-2DCE-4729-87EC-04B9F6B6CD35}" type="datetimeFigureOut">
              <a:rPr lang="zh-TW" altLang="en-US"/>
              <a:pPr>
                <a:defRPr/>
              </a:pPr>
              <a:t>2014/9/29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AC9ED-921F-4088-99B6-385A6FFF89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D29A-BD8B-44F7-BCC1-234948BB7468}" type="datetimeFigureOut">
              <a:rPr lang="zh-TW" altLang="en-US"/>
              <a:pPr>
                <a:defRPr/>
              </a:pPr>
              <a:t>2014/9/29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8C22-8280-478F-860F-1EDEB8C313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E4D41A-D4B7-40EB-8F1F-151EC63C17D8}" type="datetimeFigureOut">
              <a:rPr lang="zh-TW" altLang="en-US"/>
              <a:pPr>
                <a:defRPr/>
              </a:pPr>
              <a:t>2014/9/29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7510A5-F0AF-42CE-8B7A-4303740946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50825" y="1412875"/>
            <a:ext cx="31686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4000" b="1" kern="10" normalizeH="1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ea typeface="文鼎海報體"/>
              </a:rPr>
              <a:t>排灣中會玉泉教會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535488" y="6308725"/>
            <a:ext cx="46085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分享者：</a:t>
            </a:r>
            <a:r>
              <a:rPr lang="en-US" altLang="zh-TW" sz="2000" b="1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Vuluk</a:t>
            </a:r>
            <a:r>
              <a:rPr lang="zh-TW" altLang="en-US" sz="2000" b="1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扶路客（賴朝財）牧師</a:t>
            </a:r>
            <a:endParaRPr lang="zh-TW" altLang="en-US" sz="2000" b="1">
              <a:solidFill>
                <a:srgbClr val="6633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323850" y="2060575"/>
            <a:ext cx="30972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新細明體"/>
                <a:ea typeface="新細明體"/>
              </a:rPr>
              <a:t>牧養系統與門徒培育分享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5366" name="Picture 6" descr="8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5225" y="1600200"/>
            <a:ext cx="681196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6390" name="Picture 6" descr="9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5225" y="1600200"/>
            <a:ext cx="681196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8313" y="2932113"/>
            <a:ext cx="835342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ts val="3000"/>
              </a:lnSpc>
              <a:tabLst>
                <a:tab pos="5257800" algn="l"/>
              </a:tabLst>
            </a:pPr>
            <a:r>
              <a:rPr lang="zh-TW" altLang="en-US" sz="2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2400" b="1" i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en-US" altLang="zh-TW" sz="2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他們吃完了早飯，耶穌對西門</a:t>
            </a:r>
            <a:r>
              <a:rPr lang="en-US" altLang="zh-TW" sz="2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2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彼得說：「約翰的兒子西門，你愛我比這些更深 嗎？」彼得說：「主啊，是的，你知道我愛你。」耶穌對他說：「你餵養我的小羊。」 </a:t>
            </a:r>
            <a:r>
              <a:rPr lang="en-US" altLang="zh-TW" sz="2400" b="1" i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en-US" altLang="zh-TW" sz="2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耶穌第二次又對他說：「約翰的兒子西門，你愛我嗎？」彼得說：「主啊，是的，你知道我愛你。」耶穌說：「你牧養我的羊。」 </a:t>
            </a:r>
            <a:r>
              <a:rPr lang="en-US" altLang="zh-TW" sz="2400" b="1" i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17</a:t>
            </a:r>
            <a:r>
              <a:rPr lang="en-US" altLang="zh-TW" sz="2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第三次對他說：「約翰的兒子西門，你愛我嗎？」彼得因為耶穌第三次對他說「你愛我嗎」，就憂愁，對耶穌說：「主啊，你是無所不知的；你知道我愛你。」耶穌說：「你餵養我的羊。」</a:t>
            </a:r>
            <a:r>
              <a:rPr lang="en-US" altLang="zh-TW" sz="2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       (</a:t>
            </a:r>
            <a:r>
              <a:rPr lang="zh-TW" altLang="en-US" sz="2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約翰福音</a:t>
            </a:r>
            <a:r>
              <a:rPr lang="en-US" altLang="zh-TW" sz="2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21:15~17)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23850" y="1844675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44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ea typeface="文鼎新藝體"/>
              </a:rPr>
              <a:t>壹、使命受託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323850" y="1857375"/>
            <a:ext cx="3429000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4400" kern="1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ea typeface="文鼎新藝體"/>
              </a:rPr>
              <a:t>貳、尋求異象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24075" y="2997200"/>
            <a:ext cx="42481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33350" algn="ctr">
              <a:lnSpc>
                <a:spcPct val="115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一、敬拜中心</a:t>
            </a:r>
          </a:p>
          <a:p>
            <a:pPr indent="133350" algn="ctr">
              <a:lnSpc>
                <a:spcPct val="115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二、宣教中心</a:t>
            </a:r>
          </a:p>
          <a:p>
            <a:pPr indent="133350" algn="ctr">
              <a:lnSpc>
                <a:spcPct val="115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三、教育中心</a:t>
            </a:r>
          </a:p>
          <a:p>
            <a:pPr indent="133350" algn="ctr">
              <a:lnSpc>
                <a:spcPct val="115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四、營會中心</a:t>
            </a:r>
          </a:p>
          <a:p>
            <a:pPr indent="133350" algn="ctr">
              <a:lnSpc>
                <a:spcPct val="115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五、交流中心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50825" y="1858963"/>
            <a:ext cx="3429000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4400" kern="1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ea typeface="文鼎新藝體"/>
              </a:rPr>
              <a:t>參、尋求平衡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692275" y="2781300"/>
            <a:ext cx="5688013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33350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一、服事、家庭、工作</a:t>
            </a:r>
          </a:p>
          <a:p>
            <a:pPr indent="133350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二、年齡、職業、教育</a:t>
            </a:r>
          </a:p>
          <a:p>
            <a:pPr indent="133350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三、性別、原鄉、才能</a:t>
            </a:r>
          </a:p>
          <a:p>
            <a:pPr indent="133350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四、委身、裝備、靜思</a:t>
            </a:r>
          </a:p>
          <a:p>
            <a:pPr indent="133350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五、工作、休閒、交流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79400" y="1844675"/>
            <a:ext cx="3429000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4400" kern="1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ea typeface="文鼎新藝體"/>
              </a:rPr>
              <a:t>肆、尋求整全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692275" y="2817813"/>
            <a:ext cx="5256213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33350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一、完整的禮拜服事</a:t>
            </a:r>
          </a:p>
          <a:p>
            <a:pPr indent="133350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二、完備的講道服事</a:t>
            </a:r>
          </a:p>
          <a:p>
            <a:pPr indent="133350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三、完全的司會服事</a:t>
            </a:r>
          </a:p>
          <a:p>
            <a:pPr indent="133350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四、完美的詩班服事</a:t>
            </a:r>
          </a:p>
          <a:p>
            <a:pPr indent="133350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五、完好的社區服事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79400" y="1844675"/>
            <a:ext cx="3429000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4400" kern="1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ea typeface="文鼎新藝體"/>
              </a:rPr>
              <a:t>伍、尋求精進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58888" y="2816225"/>
            <a:ext cx="6192837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33350" algn="ctr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一、常態性的聖經研習</a:t>
            </a:r>
          </a:p>
          <a:p>
            <a:pPr indent="133350" algn="ctr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二、即時性的信仰回應</a:t>
            </a:r>
          </a:p>
          <a:p>
            <a:pPr indent="133350" algn="ctr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三、必須性的認識本宗</a:t>
            </a:r>
          </a:p>
          <a:p>
            <a:pPr indent="133350" algn="ctr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四、規劃性的分享見證</a:t>
            </a:r>
          </a:p>
          <a:p>
            <a:pPr indent="133350" algn="ctr">
              <a:lnSpc>
                <a:spcPct val="120000"/>
              </a:lnSpc>
            </a:pPr>
            <a:r>
              <a:rPr lang="zh-TW" altLang="en-US" sz="4000">
                <a:solidFill>
                  <a:srgbClr val="FF9999"/>
                </a:solidFill>
                <a:latin typeface="文鼎海報體" pitchFamily="49" charset="-120"/>
                <a:ea typeface="文鼎海報體" pitchFamily="49" charset="-120"/>
              </a:rPr>
              <a:t>五、突破性的外展倍加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16013" y="3201988"/>
            <a:ext cx="72723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5257800" algn="l"/>
              </a:tabLst>
            </a:pPr>
            <a:r>
              <a:rPr lang="zh-TW" altLang="en-US" sz="32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3200" b="1" i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2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要擴張你帳幕之地，張大你居所的幔子，不要限止；要放長你的繩子，堅固你的橛子。 </a:t>
            </a:r>
            <a:r>
              <a:rPr lang="en-US" altLang="zh-TW" sz="3200" b="1" i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32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因為你要向左向右開展；你的後裔必得多國為業，又使荒涼的城邑有人居住。」</a:t>
            </a:r>
          </a:p>
          <a:p>
            <a:pPr>
              <a:tabLst>
                <a:tab pos="5257800" algn="l"/>
              </a:tabLst>
            </a:pPr>
            <a:r>
              <a:rPr lang="zh-TW" altLang="en-US" sz="32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                 </a:t>
            </a:r>
            <a:r>
              <a:rPr lang="en-US" altLang="zh-TW" sz="32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以賽亞書</a:t>
            </a:r>
            <a:r>
              <a:rPr lang="en-US" altLang="zh-TW" sz="32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54:2~3)</a:t>
            </a: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50825" y="1858963"/>
            <a:ext cx="345757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44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ea typeface="文鼎新藝體"/>
              </a:rPr>
              <a:t>陸、開展國度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2530" name="內容版面配置區 8" descr="平和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892175"/>
            <a:ext cx="10763250" cy="8072438"/>
          </a:xfrm>
        </p:spPr>
      </p:pic>
      <p:sp>
        <p:nvSpPr>
          <p:cNvPr id="22531" name="文字方塊 11"/>
          <p:cNvSpPr txBox="1">
            <a:spLocks noChangeArrowheads="1"/>
          </p:cNvSpPr>
          <p:nvPr/>
        </p:nvSpPr>
        <p:spPr bwMode="auto">
          <a:xfrm>
            <a:off x="323850" y="692150"/>
            <a:ext cx="10382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2800" b="1">
                <a:solidFill>
                  <a:srgbClr val="FF3333"/>
                </a:solidFill>
                <a:latin typeface="文鼎粗隸" pitchFamily="49" charset="-120"/>
                <a:ea typeface="文鼎粗隸" pitchFamily="49" charset="-120"/>
                <a:cs typeface="華康隸書體W7(P)"/>
              </a:rPr>
              <a:t>祝福大家</a:t>
            </a:r>
            <a:endParaRPr kumimoji="0" lang="en-US" altLang="zh-TW" sz="2800" b="1">
              <a:solidFill>
                <a:srgbClr val="FF3333"/>
              </a:solidFill>
              <a:latin typeface="文鼎粗隸" pitchFamily="49" charset="-120"/>
              <a:ea typeface="文鼎粗隸" pitchFamily="49" charset="-120"/>
              <a:cs typeface="華康隸書體W7(P)"/>
            </a:endParaRPr>
          </a:p>
          <a:p>
            <a:r>
              <a:rPr kumimoji="0" lang="zh-TW" altLang="en-US" sz="2800" b="1">
                <a:solidFill>
                  <a:srgbClr val="FF3333"/>
                </a:solidFill>
                <a:latin typeface="文鼎粗隸" pitchFamily="49" charset="-120"/>
                <a:ea typeface="文鼎粗隸" pitchFamily="49" charset="-120"/>
                <a:cs typeface="華康隸書體W7(P)"/>
              </a:rPr>
              <a:t>平安喜樂</a:t>
            </a:r>
            <a:endParaRPr kumimoji="0" lang="en-US" altLang="zh-TW" sz="2800" b="1">
              <a:solidFill>
                <a:srgbClr val="FF3333"/>
              </a:solidFill>
              <a:latin typeface="文鼎粗隸" pitchFamily="49" charset="-120"/>
              <a:ea typeface="文鼎粗隸" pitchFamily="49" charset="-120"/>
              <a:cs typeface="華康隸書體W7(P)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3079" name="Picture 7" descr="教堂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28775"/>
            <a:ext cx="60340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6164" name="Picture 20" descr="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8198" name="Picture 6" descr="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28775"/>
            <a:ext cx="60340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0246" name="Picture 6" descr="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3475" y="1600200"/>
            <a:ext cx="687546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1270" name="Picture 6" descr="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76425" y="1600200"/>
            <a:ext cx="5391150" cy="4525963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2294" name="Picture 6" descr="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3318" name="Picture 6" descr="6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5225" y="1600200"/>
            <a:ext cx="6811963" cy="4525963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4342" name="Picture 6" descr="7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6813" y="1600200"/>
            <a:ext cx="6810375" cy="4525963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432</Words>
  <Application>Microsoft Office PowerPoint</Application>
  <PresentationFormat>如螢幕大小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時間：2014年6月8日(日)下午2：00 地點：金崙長老教會 講師：扶路客Vuluk (賴朝財)牧師</dc:title>
  <dc:creator>Your User Name</dc:creator>
  <cp:lastModifiedBy>khuchenggi</cp:lastModifiedBy>
  <cp:revision>30</cp:revision>
  <dcterms:created xsi:type="dcterms:W3CDTF">2014-06-06T14:02:48Z</dcterms:created>
  <dcterms:modified xsi:type="dcterms:W3CDTF">2014-09-29T10:34:52Z</dcterms:modified>
</cp:coreProperties>
</file>