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7" r:id="rId3"/>
    <p:sldId id="258" r:id="rId4"/>
    <p:sldId id="259" r:id="rId5"/>
    <p:sldId id="261" r:id="rId6"/>
    <p:sldId id="260" r:id="rId7"/>
    <p:sldId id="262" r:id="rId8"/>
    <p:sldId id="266" r:id="rId9"/>
    <p:sldId id="270" r:id="rId10"/>
    <p:sldId id="268" r:id="rId11"/>
    <p:sldId id="269" r:id="rId12"/>
    <p:sldId id="257" r:id="rId13"/>
    <p:sldId id="271" r:id="rId14"/>
    <p:sldId id="27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DA9B-4F60-4EB4-B8FB-67FBC06FFFA1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632E4-C8D4-4AFE-AEAC-A4BC2926B2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83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32E4-C8D4-4AFE-AEAC-A4BC2926B27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71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1102E97-1751-47CD-908E-585FE741BF28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244CE6-EC69-410B-975C-280714D6069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notesSlide" Target="../notesSlides/notesSlide1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王榮義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2236912" y="2420888"/>
            <a:ext cx="44816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600" b="1" cap="all" dirty="0">
                <a:ln/>
                <a:solidFill>
                  <a:srgbClr val="7E97AD"/>
                </a:solidFill>
                <a:effectLst>
                  <a:outerShdw blurRad="19685" dist="12700" dir="5400000" algn="tl" rotWithShape="0">
                    <a:srgbClr val="7E97A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感官靈修</a:t>
            </a:r>
          </a:p>
        </p:txBody>
      </p:sp>
    </p:spTree>
    <p:extLst>
      <p:ext uri="{BB962C8B-B14F-4D97-AF65-F5344CB8AC3E}">
        <p14:creationId xmlns:p14="http://schemas.microsoft.com/office/powerpoint/2010/main" val="16577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40824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/>
              <a:t>有個小男孩，常常用手抓自己的頭，</a:t>
            </a:r>
          </a:p>
          <a:p>
            <a:pPr marL="0" indent="0">
              <a:buNone/>
            </a:pPr>
            <a:r>
              <a:rPr lang="zh-TW" altLang="en-US" sz="4000" dirty="0" smtClean="0"/>
              <a:t>有</a:t>
            </a:r>
            <a:r>
              <a:rPr lang="zh-TW" altLang="en-US" sz="4000" dirty="0"/>
              <a:t>一天，他爸爸看著他又在抓頭時，忍不住問他</a:t>
            </a:r>
            <a:r>
              <a:rPr lang="zh-TW" altLang="en-US" sz="4000" dirty="0" smtClean="0"/>
              <a:t>：「</a:t>
            </a:r>
            <a:r>
              <a:rPr lang="zh-TW" altLang="en-US" sz="4000" dirty="0"/>
              <a:t>我說兒子啊，你幹嘛沒事老在抓頭呢？」</a:t>
            </a:r>
          </a:p>
          <a:p>
            <a:pPr marL="0" indent="0">
              <a:buNone/>
            </a:pPr>
            <a:r>
              <a:rPr lang="zh-TW" altLang="en-US" sz="4000" dirty="0" smtClean="0"/>
              <a:t>「</a:t>
            </a:r>
            <a:r>
              <a:rPr lang="zh-TW" altLang="en-US" sz="4000" dirty="0"/>
              <a:t>這個嘛，」做兒子的回答：</a:t>
            </a:r>
          </a:p>
          <a:p>
            <a:pPr marL="0" indent="0">
              <a:buNone/>
            </a:pPr>
            <a:r>
              <a:rPr lang="zh-TW" altLang="en-US" sz="4000" dirty="0" smtClean="0"/>
              <a:t>「</a:t>
            </a:r>
            <a:r>
              <a:rPr lang="zh-TW" altLang="en-US" sz="4000" dirty="0"/>
              <a:t>我想那是因為我是唯一知道我的頭在發癢的人。」</a:t>
            </a:r>
          </a:p>
        </p:txBody>
      </p:sp>
    </p:spTree>
    <p:extLst>
      <p:ext uri="{BB962C8B-B14F-4D97-AF65-F5344CB8AC3E}">
        <p14:creationId xmlns:p14="http://schemas.microsoft.com/office/powerpoint/2010/main" val="343826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7807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媽媽：「小明</a:t>
            </a:r>
            <a:r>
              <a:rPr lang="en-US" altLang="zh-TW" sz="3600" dirty="0" smtClean="0"/>
              <a:t>! </a:t>
            </a:r>
            <a:r>
              <a:rPr lang="zh-TW" altLang="en-US" sz="3600" dirty="0" smtClean="0"/>
              <a:t>多穿點衣服，不然你會很冷」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 smtClean="0"/>
              <a:t>2.</a:t>
            </a:r>
            <a:r>
              <a:rPr lang="zh-TW" altLang="en-US" sz="3600" dirty="0" smtClean="0"/>
              <a:t>媽媽</a:t>
            </a:r>
            <a:r>
              <a:rPr lang="zh-TW" altLang="en-US" sz="3600" dirty="0"/>
              <a:t>：「小</a:t>
            </a:r>
            <a:r>
              <a:rPr lang="zh-TW" altLang="en-US" sz="3600" dirty="0" smtClean="0"/>
              <a:t>明</a:t>
            </a:r>
            <a:r>
              <a:rPr lang="en-US" altLang="zh-TW" sz="3600" dirty="0" smtClean="0"/>
              <a:t>! </a:t>
            </a:r>
            <a:r>
              <a:rPr lang="zh-TW" altLang="en-US" sz="3600" dirty="0" smtClean="0"/>
              <a:t>你一定餓了，來吃飯」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3.</a:t>
            </a:r>
            <a:r>
              <a:rPr lang="zh-TW" altLang="en-US" sz="3600" dirty="0" smtClean="0"/>
              <a:t>朋友拿著你最討厭的食物強迫你吃，又說這是天下最美味的東西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4.</a:t>
            </a:r>
            <a:r>
              <a:rPr lang="zh-TW" altLang="en-US" sz="3600" dirty="0" smtClean="0"/>
              <a:t>對美醜的感受不同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35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564904"/>
            <a:ext cx="5256584" cy="11430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FF00"/>
                </a:solidFill>
              </a:rPr>
              <a:t>有</a:t>
            </a:r>
            <a:r>
              <a:rPr lang="zh-TW" altLang="en-US" sz="3600" b="1" dirty="0">
                <a:solidFill>
                  <a:srgbClr val="FFFF00"/>
                </a:solidFill>
              </a:rPr>
              <a:t>美好的，也有痛苦的</a:t>
            </a:r>
          </a:p>
        </p:txBody>
      </p:sp>
      <p:sp>
        <p:nvSpPr>
          <p:cNvPr id="4" name="矩形 3"/>
          <p:cNvSpPr/>
          <p:nvPr/>
        </p:nvSpPr>
        <p:spPr>
          <a:xfrm>
            <a:off x="2267744" y="126876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感官的記憶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66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1700808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/>
              <a:t>沙灘玩水與沙，烤肉香，媽媽抓背，電影情節，長輩的讚美，</a:t>
            </a:r>
            <a:r>
              <a:rPr lang="en-US" altLang="zh-TW" sz="4400" dirty="0" smtClean="0"/>
              <a:t>…(</a:t>
            </a:r>
            <a:r>
              <a:rPr lang="zh-TW" altLang="en-US" sz="4400" dirty="0" smtClean="0"/>
              <a:t>請大家回憶一下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1907704" y="476672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歡樂的回憶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29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/>
              <a:t>目睹暴力，父母吵架聲，被責罵，被責打的痛，被迫吃恐怖的食物，聞到臭味</a:t>
            </a:r>
            <a:r>
              <a:rPr lang="en-US" altLang="zh-TW" sz="4400" dirty="0" smtClean="0"/>
              <a:t>…(</a:t>
            </a:r>
            <a:r>
              <a:rPr lang="zh-TW" altLang="en-US" sz="4400" dirty="0" smtClean="0"/>
              <a:t>安靜回憶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2051720" y="404664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痛苦的回憶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96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77807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/>
              <a:t>神與我們同在不會只有在美好的時刻</a:t>
            </a:r>
            <a:r>
              <a:rPr lang="en-US" altLang="zh-TW" sz="4400" dirty="0"/>
              <a:t>(</a:t>
            </a:r>
            <a:r>
              <a:rPr lang="zh-TW" altLang="en-US" sz="4400" dirty="0"/>
              <a:t>開心、喜悅、順利、舒服</a:t>
            </a:r>
            <a:r>
              <a:rPr lang="en-US" altLang="zh-TW" sz="4400" dirty="0"/>
              <a:t>…)</a:t>
            </a:r>
            <a:r>
              <a:rPr lang="zh-TW" altLang="en-US" sz="4400" dirty="0"/>
              <a:t>，祂也守候在我們的痛苦時刻</a:t>
            </a:r>
            <a:r>
              <a:rPr lang="en-US" altLang="zh-TW" sz="4400" dirty="0"/>
              <a:t>(</a:t>
            </a:r>
            <a:r>
              <a:rPr lang="zh-TW" altLang="en-US" sz="4400" dirty="0"/>
              <a:t>害怕、悲傷、痛苦、失敗</a:t>
            </a:r>
            <a:r>
              <a:rPr lang="en-US" altLang="zh-TW" sz="4400" dirty="0"/>
              <a:t>…)</a:t>
            </a:r>
            <a:r>
              <a:rPr lang="zh-TW" altLang="en-US" sz="4400" dirty="0" smtClean="0"/>
              <a:t>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609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756476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/>
              <a:t>容許</a:t>
            </a:r>
            <a:r>
              <a:rPr lang="zh-TW" altLang="en-US" sz="4400" dirty="0"/>
              <a:t>聖靈帶領我們在不同的時刻，用心仰望神，向神敞開我們自己，邀請祂進入我們心靈深處，成為我們的祝福與醫治。</a:t>
            </a:r>
          </a:p>
        </p:txBody>
      </p:sp>
    </p:spTree>
    <p:extLst>
      <p:ext uri="{BB962C8B-B14F-4D97-AF65-F5344CB8AC3E}">
        <p14:creationId xmlns:p14="http://schemas.microsoft.com/office/powerpoint/2010/main" val="37324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55576" y="90872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dirty="0" smtClean="0"/>
              <a:t>邀請各位弟兄姊妹用心</a:t>
            </a:r>
            <a:r>
              <a:rPr lang="zh-TW" altLang="en-US" sz="4400" dirty="0"/>
              <a:t>去感受、體會，讓此刻與記憶的感覺自由</a:t>
            </a:r>
            <a:r>
              <a:rPr lang="zh-TW" altLang="en-US" sz="4400" dirty="0" smtClean="0"/>
              <a:t>出現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2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9910" y="1859339"/>
            <a:ext cx="61093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你看到了什麼？</a:t>
            </a:r>
            <a:endParaRPr lang="zh-TW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9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421177"/>
            <a:ext cx="5544616" cy="345507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28" y="20017"/>
            <a:ext cx="6106278" cy="381642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" y="-99392"/>
            <a:ext cx="3162586" cy="42144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9009"/>
            <a:ext cx="4353669" cy="32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99392"/>
            <a:ext cx="5330536" cy="39995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62" y="3374728"/>
            <a:ext cx="4867576" cy="347982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619276"/>
            <a:ext cx="4707904" cy="3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597"/>
            <a:ext cx="4345396" cy="326037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22" y="3427859"/>
            <a:ext cx="4370819" cy="32794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20360"/>
            <a:ext cx="3067744" cy="40944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216" y="-597"/>
            <a:ext cx="4827066" cy="36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4609339" cy="34570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5" y="404664"/>
            <a:ext cx="3253303" cy="24368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860032" cy="32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" y="188640"/>
            <a:ext cx="4596761" cy="30660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2145"/>
            <a:ext cx="5364088" cy="31971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227189" cy="21514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5"/>
            <a:ext cx="4537695" cy="32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-11385"/>
            <a:ext cx="7924800" cy="1143000"/>
          </a:xfrm>
        </p:spPr>
        <p:txBody>
          <a:bodyPr/>
          <a:lstStyle/>
          <a:p>
            <a:r>
              <a:rPr lang="zh-TW" altLang="en-US" sz="4000" b="1" dirty="0" smtClean="0"/>
              <a:t>你聽到了什麼？</a:t>
            </a:r>
            <a:endParaRPr lang="zh-TW" altLang="en-US" sz="4000" b="1" dirty="0"/>
          </a:p>
        </p:txBody>
      </p:sp>
      <p:pic>
        <p:nvPicPr>
          <p:cNvPr id="4" name="ccheer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27584" y="1340768"/>
            <a:ext cx="609600" cy="609600"/>
          </a:xfrm>
        </p:spPr>
      </p:pic>
      <p:pic>
        <p:nvPicPr>
          <p:cNvPr id="5" name="Bird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60415" y="2708572"/>
            <a:ext cx="609600" cy="609600"/>
          </a:xfrm>
          <a:prstGeom prst="rect">
            <a:avLst/>
          </a:prstGeom>
        </p:spPr>
      </p:pic>
      <p:pic>
        <p:nvPicPr>
          <p:cNvPr id="3" name="dog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394992" y="2459978"/>
            <a:ext cx="609600" cy="609600"/>
          </a:xfrm>
          <a:prstGeom prst="rect">
            <a:avLst/>
          </a:prstGeom>
        </p:spPr>
      </p:pic>
      <p:pic>
        <p:nvPicPr>
          <p:cNvPr id="6" name="wolf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440558" y="1412776"/>
            <a:ext cx="609600" cy="609600"/>
          </a:xfrm>
          <a:prstGeom prst="rect">
            <a:avLst/>
          </a:prstGeom>
        </p:spPr>
      </p:pic>
      <p:pic>
        <p:nvPicPr>
          <p:cNvPr id="7" name="monkey2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67200" y="1358154"/>
            <a:ext cx="609600" cy="609600"/>
          </a:xfrm>
          <a:prstGeom prst="rect">
            <a:avLst/>
          </a:prstGeom>
        </p:spPr>
      </p:pic>
      <p:pic>
        <p:nvPicPr>
          <p:cNvPr id="8" name="oceano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77903" y="4053060"/>
            <a:ext cx="609600" cy="609600"/>
          </a:xfrm>
          <a:prstGeom prst="rect">
            <a:avLst/>
          </a:prstGeom>
        </p:spPr>
      </p:pic>
      <p:pic>
        <p:nvPicPr>
          <p:cNvPr id="9" name="rain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440558" y="3920827"/>
            <a:ext cx="609600" cy="609600"/>
          </a:xfrm>
          <a:prstGeom prst="rect">
            <a:avLst/>
          </a:prstGeom>
        </p:spPr>
      </p:pic>
      <p:pic>
        <p:nvPicPr>
          <p:cNvPr id="10" name="applaus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57687" y="2459978"/>
            <a:ext cx="609600" cy="609600"/>
          </a:xfrm>
          <a:prstGeom prst="rect">
            <a:avLst/>
          </a:prstGeom>
        </p:spPr>
      </p:pic>
      <p:pic>
        <p:nvPicPr>
          <p:cNvPr id="12" name="uhuu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357687" y="3906290"/>
            <a:ext cx="609600" cy="609600"/>
          </a:xfrm>
          <a:prstGeom prst="rect">
            <a:avLst/>
          </a:prstGeom>
        </p:spPr>
      </p:pic>
      <p:pic>
        <p:nvPicPr>
          <p:cNvPr id="13" name="ccrash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06616" y="1410194"/>
            <a:ext cx="609600" cy="609600"/>
          </a:xfrm>
          <a:prstGeom prst="rect">
            <a:avLst/>
          </a:prstGeom>
        </p:spPr>
      </p:pic>
      <p:pic>
        <p:nvPicPr>
          <p:cNvPr id="14" name="battements_de_coeur1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20257" y="2459978"/>
            <a:ext cx="609600" cy="609600"/>
          </a:xfrm>
          <a:prstGeom prst="rect">
            <a:avLst/>
          </a:prstGeom>
        </p:spPr>
      </p:pic>
      <p:pic>
        <p:nvPicPr>
          <p:cNvPr id="15" name="ambul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20257" y="4943225"/>
            <a:ext cx="609600" cy="609600"/>
          </a:xfrm>
          <a:prstGeom prst="rect">
            <a:avLst/>
          </a:prstGeom>
        </p:spPr>
      </p:pic>
      <p:pic>
        <p:nvPicPr>
          <p:cNvPr id="16" name="auto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211416" y="3593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8113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4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4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3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02175" y="2276872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感覺是主觀的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0902155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215</TotalTime>
  <Words>321</Words>
  <Application>Microsoft Office PowerPoint</Application>
  <PresentationFormat>如螢幕大小 (4:3)</PresentationFormat>
  <Paragraphs>23</Paragraphs>
  <Slides>17</Slides>
  <Notes>1</Notes>
  <HiddenSlides>0</HiddenSlides>
  <MMClips>13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你聽到了什麼？</vt:lpstr>
      <vt:lpstr>PowerPoint 簡報</vt:lpstr>
      <vt:lpstr>PowerPoint 簡報</vt:lpstr>
      <vt:lpstr>PowerPoint 簡報</vt:lpstr>
      <vt:lpstr>有美好的，也有痛苦的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王榮義</dc:creator>
  <cp:lastModifiedBy>王榮義</cp:lastModifiedBy>
  <cp:revision>14</cp:revision>
  <dcterms:created xsi:type="dcterms:W3CDTF">2017-10-31T05:08:35Z</dcterms:created>
  <dcterms:modified xsi:type="dcterms:W3CDTF">2017-10-31T08:45:26Z</dcterms:modified>
</cp:coreProperties>
</file>