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9"/>
  </p:notesMasterIdLst>
  <p:sldIdLst>
    <p:sldId id="256" r:id="rId2"/>
    <p:sldId id="267" r:id="rId3"/>
    <p:sldId id="258" r:id="rId4"/>
    <p:sldId id="259" r:id="rId5"/>
    <p:sldId id="261" r:id="rId6"/>
    <p:sldId id="260" r:id="rId7"/>
    <p:sldId id="262" r:id="rId8"/>
    <p:sldId id="266" r:id="rId9"/>
    <p:sldId id="270" r:id="rId10"/>
    <p:sldId id="268" r:id="rId11"/>
    <p:sldId id="269" r:id="rId12"/>
    <p:sldId id="257" r:id="rId13"/>
    <p:sldId id="271" r:id="rId14"/>
    <p:sldId id="272" r:id="rId15"/>
    <p:sldId id="263" r:id="rId16"/>
    <p:sldId id="264" r:id="rId17"/>
    <p:sldId id="265" r:id="rId1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28DA9B-4F60-4EB4-B8FB-67FBC06FFFA1}" type="datetimeFigureOut">
              <a:rPr lang="zh-TW" altLang="en-US" smtClean="0"/>
              <a:t>2017/10/31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1632E4-C8D4-4AFE-AEAC-A4BC2926B27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8831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1632E4-C8D4-4AFE-AEAC-A4BC2926B274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37107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02E97-1751-47CD-908E-585FE741BF28}" type="datetimeFigureOut">
              <a:rPr lang="zh-TW" altLang="en-US" smtClean="0"/>
              <a:t>2017/10/31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44CE6-EC69-410B-975C-280714D60692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02E97-1751-47CD-908E-585FE741BF28}" type="datetimeFigureOut">
              <a:rPr lang="zh-TW" altLang="en-US" smtClean="0"/>
              <a:t>2017/10/31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44CE6-EC69-410B-975C-280714D6069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02E97-1751-47CD-908E-585FE741BF28}" type="datetimeFigureOut">
              <a:rPr lang="zh-TW" altLang="en-US" smtClean="0"/>
              <a:t>2017/10/31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44CE6-EC69-410B-975C-280714D6069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02E97-1751-47CD-908E-585FE741BF28}" type="datetimeFigureOut">
              <a:rPr lang="zh-TW" altLang="en-US" smtClean="0"/>
              <a:t>2017/10/31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44CE6-EC69-410B-975C-280714D60692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02E97-1751-47CD-908E-585FE741BF28}" type="datetimeFigureOut">
              <a:rPr lang="zh-TW" altLang="en-US" smtClean="0"/>
              <a:t>2017/10/31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44CE6-EC69-410B-975C-280714D6069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02E97-1751-47CD-908E-585FE741BF28}" type="datetimeFigureOut">
              <a:rPr lang="zh-TW" altLang="en-US" smtClean="0"/>
              <a:t>2017/10/31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44CE6-EC69-410B-975C-280714D6069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02E97-1751-47CD-908E-585FE741BF28}" type="datetimeFigureOut">
              <a:rPr lang="zh-TW" altLang="en-US" smtClean="0"/>
              <a:t>2017/10/31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44CE6-EC69-410B-975C-280714D6069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02E97-1751-47CD-908E-585FE741BF28}" type="datetimeFigureOut">
              <a:rPr lang="zh-TW" altLang="en-US" smtClean="0"/>
              <a:t>2017/10/31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44CE6-EC69-410B-975C-280714D6069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02E97-1751-47CD-908E-585FE741BF28}" type="datetimeFigureOut">
              <a:rPr lang="zh-TW" altLang="en-US" smtClean="0"/>
              <a:t>2017/10/31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44CE6-EC69-410B-975C-280714D6069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02E97-1751-47CD-908E-585FE741BF28}" type="datetimeFigureOut">
              <a:rPr lang="zh-TW" altLang="en-US" smtClean="0"/>
              <a:t>2017/10/31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44CE6-EC69-410B-975C-280714D6069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02E97-1751-47CD-908E-585FE741BF28}" type="datetimeFigureOut">
              <a:rPr lang="zh-TW" altLang="en-US" smtClean="0"/>
              <a:t>2017/10/31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44CE6-EC69-410B-975C-280714D6069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01102E97-1751-47CD-908E-585FE741BF28}" type="datetimeFigureOut">
              <a:rPr lang="zh-TW" altLang="en-US" smtClean="0"/>
              <a:t>2017/10/31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F3244CE6-EC69-410B-975C-280714D6069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wav"/><Relationship Id="rId13" Type="http://schemas.microsoft.com/office/2007/relationships/media" Target="../media/media7.wav"/><Relationship Id="rId18" Type="http://schemas.openxmlformats.org/officeDocument/2006/relationships/audio" Target="../media/media9.wav"/><Relationship Id="rId26" Type="http://schemas.openxmlformats.org/officeDocument/2006/relationships/audio" Target="../media/media13.wav"/><Relationship Id="rId3" Type="http://schemas.microsoft.com/office/2007/relationships/media" Target="../media/media2.wav"/><Relationship Id="rId21" Type="http://schemas.microsoft.com/office/2007/relationships/media" Target="../media/media11.wav"/><Relationship Id="rId7" Type="http://schemas.microsoft.com/office/2007/relationships/media" Target="../media/media4.wav"/><Relationship Id="rId12" Type="http://schemas.openxmlformats.org/officeDocument/2006/relationships/audio" Target="../media/media6.wav"/><Relationship Id="rId17" Type="http://schemas.microsoft.com/office/2007/relationships/media" Target="../media/media9.wav"/><Relationship Id="rId25" Type="http://schemas.microsoft.com/office/2007/relationships/media" Target="../media/media13.wav"/><Relationship Id="rId2" Type="http://schemas.openxmlformats.org/officeDocument/2006/relationships/audio" Target="../media/media1.wav"/><Relationship Id="rId16" Type="http://schemas.openxmlformats.org/officeDocument/2006/relationships/audio" Target="../media/media8.wav"/><Relationship Id="rId20" Type="http://schemas.openxmlformats.org/officeDocument/2006/relationships/audio" Target="../media/media10.wav"/><Relationship Id="rId29" Type="http://schemas.openxmlformats.org/officeDocument/2006/relationships/image" Target="../media/image21.png"/><Relationship Id="rId1" Type="http://schemas.microsoft.com/office/2007/relationships/media" Target="../media/media1.wav"/><Relationship Id="rId6" Type="http://schemas.openxmlformats.org/officeDocument/2006/relationships/audio" Target="../media/media3.wav"/><Relationship Id="rId11" Type="http://schemas.microsoft.com/office/2007/relationships/media" Target="../media/media6.wav"/><Relationship Id="rId24" Type="http://schemas.openxmlformats.org/officeDocument/2006/relationships/audio" Target="../media/media12.wav"/><Relationship Id="rId5" Type="http://schemas.microsoft.com/office/2007/relationships/media" Target="../media/media3.wav"/><Relationship Id="rId15" Type="http://schemas.microsoft.com/office/2007/relationships/media" Target="../media/media8.wav"/><Relationship Id="rId23" Type="http://schemas.microsoft.com/office/2007/relationships/media" Target="../media/media12.wav"/><Relationship Id="rId28" Type="http://schemas.openxmlformats.org/officeDocument/2006/relationships/notesSlide" Target="../notesSlides/notesSlide1.xml"/><Relationship Id="rId10" Type="http://schemas.openxmlformats.org/officeDocument/2006/relationships/audio" Target="../media/media5.wav"/><Relationship Id="rId19" Type="http://schemas.microsoft.com/office/2007/relationships/media" Target="../media/media10.wav"/><Relationship Id="rId4" Type="http://schemas.openxmlformats.org/officeDocument/2006/relationships/audio" Target="../media/media2.wav"/><Relationship Id="rId9" Type="http://schemas.microsoft.com/office/2007/relationships/media" Target="../media/media5.wav"/><Relationship Id="rId14" Type="http://schemas.openxmlformats.org/officeDocument/2006/relationships/audio" Target="../media/media7.wav"/><Relationship Id="rId22" Type="http://schemas.openxmlformats.org/officeDocument/2006/relationships/audio" Target="../media/media11.wav"/><Relationship Id="rId27" Type="http://schemas.openxmlformats.org/officeDocument/2006/relationships/slideLayout" Target="../slideLayouts/slideLayout2.xml"/><Relationship Id="rId30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/>
              <a:t>王榮義</a:t>
            </a:r>
            <a:endParaRPr lang="zh-TW" altLang="en-US" sz="4400" dirty="0"/>
          </a:p>
        </p:txBody>
      </p:sp>
      <p:sp>
        <p:nvSpPr>
          <p:cNvPr id="5" name="矩形 4"/>
          <p:cNvSpPr/>
          <p:nvPr/>
        </p:nvSpPr>
        <p:spPr>
          <a:xfrm>
            <a:off x="2236912" y="2420888"/>
            <a:ext cx="448166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TW" altLang="en-US" sz="6600" b="1" cap="all" dirty="0">
                <a:ln/>
                <a:solidFill>
                  <a:srgbClr val="7E97AD"/>
                </a:solidFill>
                <a:effectLst>
                  <a:outerShdw blurRad="19685" dist="12700" dir="5400000" algn="tl" rotWithShape="0">
                    <a:srgbClr val="7E97A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</a:rPr>
              <a:t>感官靈修</a:t>
            </a:r>
          </a:p>
        </p:txBody>
      </p:sp>
    </p:spTree>
    <p:extLst>
      <p:ext uri="{BB962C8B-B14F-4D97-AF65-F5344CB8AC3E}">
        <p14:creationId xmlns:p14="http://schemas.microsoft.com/office/powerpoint/2010/main" val="1657731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539552" y="404664"/>
            <a:ext cx="8140824" cy="59766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4000" dirty="0"/>
              <a:t>有個小男孩，常常用手抓自己的頭，</a:t>
            </a:r>
          </a:p>
          <a:p>
            <a:pPr marL="0" indent="0">
              <a:buNone/>
            </a:pPr>
            <a:r>
              <a:rPr lang="zh-TW" altLang="en-US" sz="4000" dirty="0" smtClean="0"/>
              <a:t>有</a:t>
            </a:r>
            <a:r>
              <a:rPr lang="zh-TW" altLang="en-US" sz="4000" dirty="0"/>
              <a:t>一天，他爸爸看著他又在抓頭時，忍不住問他</a:t>
            </a:r>
            <a:r>
              <a:rPr lang="zh-TW" altLang="en-US" sz="4000" dirty="0" smtClean="0"/>
              <a:t>：「</a:t>
            </a:r>
            <a:r>
              <a:rPr lang="zh-TW" altLang="en-US" sz="4000" dirty="0"/>
              <a:t>我說兒子啊，你幹嘛沒事老在抓頭呢？」</a:t>
            </a:r>
          </a:p>
          <a:p>
            <a:pPr marL="0" indent="0">
              <a:buNone/>
            </a:pPr>
            <a:r>
              <a:rPr lang="zh-TW" altLang="en-US" sz="4000" dirty="0" smtClean="0"/>
              <a:t>「</a:t>
            </a:r>
            <a:r>
              <a:rPr lang="zh-TW" altLang="en-US" sz="4000" dirty="0"/>
              <a:t>這個嘛，」做兒子的回答：</a:t>
            </a:r>
          </a:p>
          <a:p>
            <a:pPr marL="0" indent="0">
              <a:buNone/>
            </a:pPr>
            <a:r>
              <a:rPr lang="zh-TW" altLang="en-US" sz="4000" dirty="0" smtClean="0"/>
              <a:t>「</a:t>
            </a:r>
            <a:r>
              <a:rPr lang="zh-TW" altLang="en-US" sz="4000" dirty="0"/>
              <a:t>我想那是因為我是唯一知道我的頭在發癢的人。」</a:t>
            </a:r>
          </a:p>
        </p:txBody>
      </p:sp>
    </p:spTree>
    <p:extLst>
      <p:ext uri="{BB962C8B-B14F-4D97-AF65-F5344CB8AC3E}">
        <p14:creationId xmlns:p14="http://schemas.microsoft.com/office/powerpoint/2010/main" val="34382638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755576" y="332656"/>
            <a:ext cx="7780784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3600" dirty="0" smtClean="0"/>
              <a:t>1.</a:t>
            </a:r>
            <a:r>
              <a:rPr lang="zh-TW" altLang="en-US" sz="3600" dirty="0" smtClean="0"/>
              <a:t>媽媽：「小明</a:t>
            </a:r>
            <a:r>
              <a:rPr lang="en-US" altLang="zh-TW" sz="3600" dirty="0" smtClean="0"/>
              <a:t>! </a:t>
            </a:r>
            <a:r>
              <a:rPr lang="zh-TW" altLang="en-US" sz="3600" dirty="0" smtClean="0"/>
              <a:t>多穿點衣服，不然你會很冷」</a:t>
            </a:r>
            <a:endParaRPr lang="en-US" altLang="zh-TW" sz="3600" dirty="0"/>
          </a:p>
          <a:p>
            <a:pPr marL="0" indent="0">
              <a:buNone/>
            </a:pPr>
            <a:r>
              <a:rPr lang="en-US" altLang="zh-TW" sz="3600" dirty="0" smtClean="0"/>
              <a:t>2.</a:t>
            </a:r>
            <a:r>
              <a:rPr lang="zh-TW" altLang="en-US" sz="3600" dirty="0" smtClean="0"/>
              <a:t>媽媽</a:t>
            </a:r>
            <a:r>
              <a:rPr lang="zh-TW" altLang="en-US" sz="3600" dirty="0"/>
              <a:t>：「小</a:t>
            </a:r>
            <a:r>
              <a:rPr lang="zh-TW" altLang="en-US" sz="3600" dirty="0" smtClean="0"/>
              <a:t>明</a:t>
            </a:r>
            <a:r>
              <a:rPr lang="en-US" altLang="zh-TW" sz="3600" dirty="0" smtClean="0"/>
              <a:t>! </a:t>
            </a:r>
            <a:r>
              <a:rPr lang="zh-TW" altLang="en-US" sz="3600" dirty="0" smtClean="0"/>
              <a:t>你一定餓了，來吃飯」</a:t>
            </a:r>
            <a:endParaRPr lang="en-US" altLang="zh-TW" sz="3600" dirty="0" smtClean="0"/>
          </a:p>
          <a:p>
            <a:pPr marL="0" indent="0">
              <a:buNone/>
            </a:pPr>
            <a:r>
              <a:rPr lang="en-US" altLang="zh-TW" sz="3600" dirty="0" smtClean="0"/>
              <a:t>3.</a:t>
            </a:r>
            <a:r>
              <a:rPr lang="zh-TW" altLang="en-US" sz="3600" dirty="0" smtClean="0"/>
              <a:t>朋友拿著你最討厭的食物強迫你吃，又說這是天下最美味的東西</a:t>
            </a:r>
            <a:endParaRPr lang="en-US" altLang="zh-TW" sz="3600" dirty="0" smtClean="0"/>
          </a:p>
          <a:p>
            <a:pPr marL="0" indent="0">
              <a:buNone/>
            </a:pPr>
            <a:r>
              <a:rPr lang="en-US" altLang="zh-TW" sz="3600" dirty="0" smtClean="0"/>
              <a:t>4.</a:t>
            </a:r>
            <a:r>
              <a:rPr lang="zh-TW" altLang="en-US" sz="3600" dirty="0" smtClean="0"/>
              <a:t>對美醜的感受不同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6235639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79712" y="2564904"/>
            <a:ext cx="5256584" cy="1143000"/>
          </a:xfrm>
        </p:spPr>
        <p:txBody>
          <a:bodyPr/>
          <a:lstStyle/>
          <a:p>
            <a:r>
              <a:rPr lang="zh-TW" altLang="en-US" sz="3600" b="1" dirty="0" smtClean="0">
                <a:solidFill>
                  <a:srgbClr val="FFFF00"/>
                </a:solidFill>
              </a:rPr>
              <a:t>有</a:t>
            </a:r>
            <a:r>
              <a:rPr lang="zh-TW" altLang="en-US" sz="3600" b="1" dirty="0">
                <a:solidFill>
                  <a:srgbClr val="FFFF00"/>
                </a:solidFill>
              </a:rPr>
              <a:t>美好的，也有痛苦的</a:t>
            </a:r>
          </a:p>
        </p:txBody>
      </p:sp>
      <p:sp>
        <p:nvSpPr>
          <p:cNvPr id="4" name="矩形 3"/>
          <p:cNvSpPr/>
          <p:nvPr/>
        </p:nvSpPr>
        <p:spPr>
          <a:xfrm>
            <a:off x="2267744" y="1268760"/>
            <a:ext cx="36471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感官的記憶</a:t>
            </a:r>
            <a:endParaRPr lang="zh-TW" alt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9660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609600" y="1700808"/>
            <a:ext cx="7924800" cy="4114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400" dirty="0" smtClean="0"/>
              <a:t>沙灘玩水與沙，烤肉香，媽媽抓背，電影情節，長輩的讚美，</a:t>
            </a:r>
            <a:r>
              <a:rPr lang="en-US" altLang="zh-TW" sz="4400" dirty="0" smtClean="0"/>
              <a:t>…(</a:t>
            </a:r>
            <a:r>
              <a:rPr lang="zh-TW" altLang="en-US" sz="4400" dirty="0" smtClean="0"/>
              <a:t>請大家回憶一下</a:t>
            </a:r>
            <a:r>
              <a:rPr lang="en-US" altLang="zh-TW" sz="4400" dirty="0" smtClean="0"/>
              <a:t>)</a:t>
            </a:r>
            <a:endParaRPr lang="zh-TW" altLang="en-US" sz="4400" dirty="0"/>
          </a:p>
        </p:txBody>
      </p:sp>
      <p:sp>
        <p:nvSpPr>
          <p:cNvPr id="4" name="矩形 3"/>
          <p:cNvSpPr/>
          <p:nvPr/>
        </p:nvSpPr>
        <p:spPr>
          <a:xfrm>
            <a:off x="1907704" y="476672"/>
            <a:ext cx="36471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歡樂的回憶</a:t>
            </a:r>
            <a:endParaRPr lang="zh-TW" alt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602905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400" dirty="0" smtClean="0"/>
              <a:t>目睹暴力，父母吵架聲，被責罵，被責打的痛，被迫吃恐怖的食物，聞到臭味</a:t>
            </a:r>
            <a:r>
              <a:rPr lang="en-US" altLang="zh-TW" sz="4400" dirty="0" smtClean="0"/>
              <a:t>…(</a:t>
            </a:r>
            <a:r>
              <a:rPr lang="zh-TW" altLang="en-US" sz="4400" dirty="0" smtClean="0"/>
              <a:t>安靜回憶</a:t>
            </a:r>
            <a:r>
              <a:rPr lang="en-US" altLang="zh-TW" sz="4400" dirty="0" smtClean="0"/>
              <a:t>)</a:t>
            </a:r>
            <a:endParaRPr lang="zh-TW" altLang="en-US" sz="4400" dirty="0"/>
          </a:p>
        </p:txBody>
      </p:sp>
      <p:sp>
        <p:nvSpPr>
          <p:cNvPr id="4" name="矩形 3"/>
          <p:cNvSpPr/>
          <p:nvPr/>
        </p:nvSpPr>
        <p:spPr>
          <a:xfrm>
            <a:off x="2051720" y="404664"/>
            <a:ext cx="36471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痛苦的回憶</a:t>
            </a:r>
            <a:endParaRPr lang="zh-TW" alt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589692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827584" y="692696"/>
            <a:ext cx="7780784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400" dirty="0"/>
              <a:t>神與我們同在不會只有在美好的時刻</a:t>
            </a:r>
            <a:r>
              <a:rPr lang="en-US" altLang="zh-TW" sz="4400" dirty="0"/>
              <a:t>(</a:t>
            </a:r>
            <a:r>
              <a:rPr lang="zh-TW" altLang="en-US" sz="4400" dirty="0"/>
              <a:t>開心、喜悅、順利、舒服</a:t>
            </a:r>
            <a:r>
              <a:rPr lang="en-US" altLang="zh-TW" sz="4400" dirty="0"/>
              <a:t>…)</a:t>
            </a:r>
            <a:r>
              <a:rPr lang="zh-TW" altLang="en-US" sz="4400" dirty="0"/>
              <a:t>，祂也守候在我們的痛苦時刻</a:t>
            </a:r>
            <a:r>
              <a:rPr lang="en-US" altLang="zh-TW" sz="4400" dirty="0"/>
              <a:t>(</a:t>
            </a:r>
            <a:r>
              <a:rPr lang="zh-TW" altLang="en-US" sz="4400" dirty="0"/>
              <a:t>害怕、悲傷、痛苦、失敗</a:t>
            </a:r>
            <a:r>
              <a:rPr lang="en-US" altLang="zh-TW" sz="4400" dirty="0"/>
              <a:t>…)</a:t>
            </a:r>
            <a:r>
              <a:rPr lang="zh-TW" altLang="en-US" sz="4400" dirty="0" smtClean="0"/>
              <a:t>。</a:t>
            </a:r>
            <a:endParaRPr lang="zh-TW" altLang="en-US" sz="4400" dirty="0"/>
          </a:p>
        </p:txBody>
      </p:sp>
    </p:spTree>
    <p:extLst>
      <p:ext uri="{BB962C8B-B14F-4D97-AF65-F5344CB8AC3E}">
        <p14:creationId xmlns:p14="http://schemas.microsoft.com/office/powerpoint/2010/main" val="560993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043608" y="908720"/>
            <a:ext cx="7564760" cy="4114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400" dirty="0" smtClean="0"/>
              <a:t>容許</a:t>
            </a:r>
            <a:r>
              <a:rPr lang="zh-TW" altLang="en-US" sz="4400" dirty="0"/>
              <a:t>聖靈帶領我們在不同的時刻，用心仰望神，向神敞開我們自己，邀請祂進入我們心靈深處，成為我們的祝福與醫治。</a:t>
            </a:r>
          </a:p>
        </p:txBody>
      </p:sp>
    </p:spTree>
    <p:extLst>
      <p:ext uri="{BB962C8B-B14F-4D97-AF65-F5344CB8AC3E}">
        <p14:creationId xmlns:p14="http://schemas.microsoft.com/office/powerpoint/2010/main" val="3732493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755576" y="908720"/>
            <a:ext cx="7924800" cy="4114800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4400" dirty="0" smtClean="0"/>
              <a:t>邀請各位弟兄姊妹用心</a:t>
            </a:r>
            <a:r>
              <a:rPr lang="zh-TW" altLang="en-US" sz="4400" dirty="0"/>
              <a:t>去感受、體會，讓此刻與記憶的感覺自由</a:t>
            </a:r>
            <a:r>
              <a:rPr lang="zh-TW" altLang="en-US" sz="4400" dirty="0" smtClean="0"/>
              <a:t>出現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8722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549910" y="1859339"/>
            <a:ext cx="610936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6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你看到了什麼？</a:t>
            </a:r>
            <a:endParaRPr lang="zh-TW" altLang="en-US" sz="6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88919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3421177"/>
            <a:ext cx="5544616" cy="3455079"/>
          </a:xfrm>
          <a:prstGeom prst="rect">
            <a:avLst/>
          </a:prstGeom>
        </p:spPr>
      </p:pic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428" y="20017"/>
            <a:ext cx="6106278" cy="3816424"/>
          </a:xfr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2" y="-99392"/>
            <a:ext cx="3162586" cy="4214488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689009"/>
            <a:ext cx="4353669" cy="326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299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-99392"/>
            <a:ext cx="5330536" cy="3999533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062" y="3374728"/>
            <a:ext cx="4867576" cy="3479824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544" y="3619276"/>
            <a:ext cx="4707904" cy="334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168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-597"/>
            <a:ext cx="4345396" cy="3260377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2222" y="3427859"/>
            <a:ext cx="4370819" cy="3279452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020360"/>
            <a:ext cx="3067744" cy="4094449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0216" y="-597"/>
            <a:ext cx="4827066" cy="3621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23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476672"/>
            <a:ext cx="4609339" cy="3457004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05" y="404664"/>
            <a:ext cx="3253303" cy="2436837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140968"/>
            <a:ext cx="4860032" cy="3240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294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34" y="188640"/>
            <a:ext cx="4596761" cy="3066004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202145"/>
            <a:ext cx="5364088" cy="3197139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33056"/>
            <a:ext cx="3227189" cy="2151459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3212975"/>
            <a:ext cx="4537695" cy="3275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449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-11385"/>
            <a:ext cx="7924800" cy="1143000"/>
          </a:xfrm>
        </p:spPr>
        <p:txBody>
          <a:bodyPr/>
          <a:lstStyle/>
          <a:p>
            <a:r>
              <a:rPr lang="zh-TW" altLang="en-US" sz="4000" b="1" dirty="0" smtClean="0"/>
              <a:t>你聽到了什麼？</a:t>
            </a:r>
            <a:endParaRPr lang="zh-TW" altLang="en-US" sz="4000" b="1" dirty="0"/>
          </a:p>
        </p:txBody>
      </p:sp>
      <p:pic>
        <p:nvPicPr>
          <p:cNvPr id="4" name="ccheer.wav">
            <a:hlinkClick r:id="" action="ppaction://media"/>
          </p:cNvPr>
          <p:cNvPicPr>
            <a:picLocks noGrp="1" noChangeAspect="1"/>
          </p:cNvPicPr>
          <p:nvPr>
            <p:ph sz="quarter" idx="13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827584" y="1340768"/>
            <a:ext cx="609600" cy="609600"/>
          </a:xfrm>
        </p:spPr>
      </p:pic>
      <p:pic>
        <p:nvPicPr>
          <p:cNvPr id="5" name="Birds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760415" y="2708572"/>
            <a:ext cx="609600" cy="609600"/>
          </a:xfrm>
          <a:prstGeom prst="rect">
            <a:avLst/>
          </a:prstGeom>
        </p:spPr>
      </p:pic>
      <p:pic>
        <p:nvPicPr>
          <p:cNvPr id="3" name="dog1.wav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2394992" y="2459978"/>
            <a:ext cx="609600" cy="609600"/>
          </a:xfrm>
          <a:prstGeom prst="rect">
            <a:avLst/>
          </a:prstGeom>
        </p:spPr>
      </p:pic>
      <p:pic>
        <p:nvPicPr>
          <p:cNvPr id="6" name="wolf2.wav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2440558" y="1412776"/>
            <a:ext cx="609600" cy="609600"/>
          </a:xfrm>
          <a:prstGeom prst="rect">
            <a:avLst/>
          </a:prstGeom>
        </p:spPr>
      </p:pic>
      <p:pic>
        <p:nvPicPr>
          <p:cNvPr id="7" name="monkey2.wav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4267200" y="1358154"/>
            <a:ext cx="609600" cy="609600"/>
          </a:xfrm>
          <a:prstGeom prst="rect">
            <a:avLst/>
          </a:prstGeom>
        </p:spPr>
      </p:pic>
      <p:pic>
        <p:nvPicPr>
          <p:cNvPr id="8" name="oceano.wav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777903" y="4053060"/>
            <a:ext cx="609600" cy="609600"/>
          </a:xfrm>
          <a:prstGeom prst="rect">
            <a:avLst/>
          </a:prstGeom>
        </p:spPr>
      </p:pic>
      <p:pic>
        <p:nvPicPr>
          <p:cNvPr id="9" name="rain.wav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2440558" y="3920827"/>
            <a:ext cx="609600" cy="609600"/>
          </a:xfrm>
          <a:prstGeom prst="rect">
            <a:avLst/>
          </a:prstGeom>
        </p:spPr>
      </p:pic>
      <p:pic>
        <p:nvPicPr>
          <p:cNvPr id="10" name="applaus.wav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4357687" y="2459978"/>
            <a:ext cx="609600" cy="609600"/>
          </a:xfrm>
          <a:prstGeom prst="rect">
            <a:avLst/>
          </a:prstGeom>
        </p:spPr>
      </p:pic>
      <p:pic>
        <p:nvPicPr>
          <p:cNvPr id="12" name="uhuu.wav">
            <a:hlinkClick r:id="" action="ppaction://media"/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4357687" y="3906290"/>
            <a:ext cx="609600" cy="609600"/>
          </a:xfrm>
          <a:prstGeom prst="rect">
            <a:avLst/>
          </a:prstGeom>
        </p:spPr>
      </p:pic>
      <p:pic>
        <p:nvPicPr>
          <p:cNvPr id="13" name="ccrash.wav">
            <a:hlinkClick r:id="" action="ppaction://media"/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5906616" y="1410194"/>
            <a:ext cx="609600" cy="609600"/>
          </a:xfrm>
          <a:prstGeom prst="rect">
            <a:avLst/>
          </a:prstGeom>
        </p:spPr>
      </p:pic>
      <p:pic>
        <p:nvPicPr>
          <p:cNvPr id="14" name="battements_de_coeur1.wav">
            <a:hlinkClick r:id="" action="ppaction://media"/>
          </p:cNvPr>
          <p:cNvPicPr>
            <a:picLocks noChangeAspect="1"/>
          </p:cNvPicPr>
          <p:nvPr>
            <a:audioFile r:link="rId22"/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6120257" y="2459978"/>
            <a:ext cx="609600" cy="609600"/>
          </a:xfrm>
          <a:prstGeom prst="rect">
            <a:avLst/>
          </a:prstGeom>
        </p:spPr>
      </p:pic>
      <p:pic>
        <p:nvPicPr>
          <p:cNvPr id="15" name="ambul.wav">
            <a:hlinkClick r:id="" action="ppaction://media"/>
          </p:cNvPr>
          <p:cNvPicPr>
            <a:picLocks noChangeAspect="1"/>
          </p:cNvPicPr>
          <p:nvPr>
            <a:audioFile r:link="rId24"/>
            <p:extLst>
              <p:ext uri="{DAA4B4D4-6D71-4841-9C94-3DE7FCFB9230}">
                <p14:media xmlns:p14="http://schemas.microsoft.com/office/powerpoint/2010/main" r:embed="rId23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6120257" y="4943225"/>
            <a:ext cx="609600" cy="609600"/>
          </a:xfrm>
          <a:prstGeom prst="rect">
            <a:avLst/>
          </a:prstGeom>
        </p:spPr>
      </p:pic>
      <p:pic>
        <p:nvPicPr>
          <p:cNvPr id="16" name="auto.wav">
            <a:hlinkClick r:id="" action="ppaction://media"/>
          </p:cNvPr>
          <p:cNvPicPr>
            <a:picLocks noChangeAspect="1"/>
          </p:cNvPicPr>
          <p:nvPr>
            <a:audioFile r:link="rId26"/>
            <p:extLst>
              <p:ext uri="{DAA4B4D4-6D71-4841-9C94-3DE7FCFB9230}">
                <p14:media xmlns:p14="http://schemas.microsoft.com/office/powerpoint/2010/main" r:embed="rId25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6211416" y="359325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74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7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98113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1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77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502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926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292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647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449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136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4399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2787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402175" y="2276872"/>
            <a:ext cx="433965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感覺是主觀的</a:t>
            </a:r>
            <a:endParaRPr lang="zh-TW" alt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10902155"/>
      </p:ext>
    </p:extLst>
  </p:cSld>
  <p:clrMapOvr>
    <a:masterClrMapping/>
  </p:clrMapOvr>
</p:sld>
</file>

<file path=ppt/theme/theme1.xml><?xml version="1.0" encoding="utf-8"?>
<a:theme xmlns:a="http://schemas.openxmlformats.org/drawingml/2006/main" name="地平線">
  <a:themeElements>
    <a:clrScheme name="地平線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地平線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地平線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215</TotalTime>
  <Words>321</Words>
  <Application>Microsoft Office PowerPoint</Application>
  <PresentationFormat>如螢幕大小 (4:3)</PresentationFormat>
  <Paragraphs>23</Paragraphs>
  <Slides>17</Slides>
  <Notes>1</Notes>
  <HiddenSlides>0</HiddenSlides>
  <MMClips>13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18" baseType="lpstr">
      <vt:lpstr>地平線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你聽到了什麼？</vt:lpstr>
      <vt:lpstr>PowerPoint 簡報</vt:lpstr>
      <vt:lpstr>PowerPoint 簡報</vt:lpstr>
      <vt:lpstr>PowerPoint 簡報</vt:lpstr>
      <vt:lpstr>有美好的，也有痛苦的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王榮義</dc:creator>
  <cp:lastModifiedBy>王榮義</cp:lastModifiedBy>
  <cp:revision>14</cp:revision>
  <dcterms:created xsi:type="dcterms:W3CDTF">2017-10-31T05:08:35Z</dcterms:created>
  <dcterms:modified xsi:type="dcterms:W3CDTF">2017-10-31T08:45:26Z</dcterms:modified>
</cp:coreProperties>
</file>