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24F138-539B-44B3-8807-100674BB91C8}" type="datetimeFigureOut">
              <a:rPr lang="zh-TW" altLang="en-US" smtClean="0"/>
              <a:t>2020/8/30</a:t>
            </a:fld>
            <a:endParaRPr lang="zh-TW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03D994-5D9D-4377-8DC1-FCEFA6F64DA4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30152" y="2060848"/>
            <a:ext cx="7851648" cy="890974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>
                <a:solidFill>
                  <a:srgbClr val="FFFF00"/>
                </a:solidFill>
              </a:rPr>
              <a:t>在</a:t>
            </a:r>
            <a:r>
              <a:rPr lang="zh-TW" altLang="en-US" sz="4800" dirty="0" smtClean="0">
                <a:solidFill>
                  <a:srgbClr val="FFFF00"/>
                </a:solidFill>
              </a:rPr>
              <a:t>耶穌的懷抱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28628" y="3284984"/>
            <a:ext cx="7854696" cy="1752600"/>
          </a:xfrm>
        </p:spPr>
        <p:txBody>
          <a:bodyPr/>
          <a:lstStyle/>
          <a:p>
            <a:pPr algn="ctr"/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領受愛與醫治</a:t>
            </a:r>
          </a:p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95736" y="917327"/>
            <a:ext cx="43204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000" b="1" dirty="0">
                <a:solidFill>
                  <a:srgbClr val="0BD0D9">
                    <a:tint val="90000"/>
                    <a:satMod val="120000"/>
                  </a:srgb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微軟正黑體"/>
                <a:cs typeface="+mj-cs"/>
              </a:rPr>
              <a:t>回轉像小孩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391112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836712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累了嗎？當我們用盡全力不知疲憊往前奔跑，追逐夢想，跨越一座又一座的高山時，你可知道在你內心有一個渴望平靜安穩的小孩，等著你停下腳步，看看他，聽聽他、陪陪他，讓他可以說出心中的委屈、恐懼、害怕、難過、悲傷。他長久以來，渴望耶穌的愛與醫治。</a:t>
            </a:r>
          </a:p>
        </p:txBody>
      </p:sp>
    </p:spTree>
    <p:extLst>
      <p:ext uri="{BB962C8B-B14F-4D97-AF65-F5344CB8AC3E}">
        <p14:creationId xmlns:p14="http://schemas.microsoft.com/office/powerpoint/2010/main" val="3062759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zh-TW" altLang="en-US" sz="5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誠實</a:t>
            </a:r>
            <a:r>
              <a:rPr lang="zh-TW" altLang="en-US" sz="5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回轉像</a:t>
            </a:r>
            <a:r>
              <a:rPr lang="en-US" altLang="zh-TW" sz="5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en-US" altLang="zh-TW" sz="5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54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小孩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4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誠實回轉向小孩，才可能真正的遇見他。求聖靈帶領我們回轉，看見自己小時候的孤單，害怕難過，失落，憤怒。，才可能真正的遇見他。求聖靈帶領我們回轉，看見自己小時候的孤單，害怕難過，失落，憤怒。</a:t>
            </a:r>
          </a:p>
        </p:txBody>
      </p:sp>
    </p:spTree>
    <p:extLst>
      <p:ext uri="{BB962C8B-B14F-4D97-AF65-F5344CB8AC3E}">
        <p14:creationId xmlns:p14="http://schemas.microsoft.com/office/powerpoint/2010/main" val="3590184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問自己從小最擔心害怕</a:t>
            </a:r>
            <a:r>
              <a:rPr lang="zh-TW" altLang="en-US" sz="48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的是</a:t>
            </a:r>
            <a:r>
              <a:rPr lang="zh-TW" altLang="en-US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什麼事情？有誰真正的瞭解你</a:t>
            </a:r>
            <a:r>
              <a:rPr lang="en-US" altLang="zh-TW" sz="48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0" indent="0">
              <a:buNone/>
            </a:pPr>
            <a:endParaRPr lang="zh-TW" altLang="en-US" sz="48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069310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最失落難過的是什麼事？</a:t>
            </a:r>
          </a:p>
          <a:p>
            <a:pPr marL="0" indent="0">
              <a:buNone/>
            </a:pPr>
            <a:endParaRPr lang="zh-TW" altLang="en-US" sz="40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最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讓自己憤憤難平的是什麼？</a:t>
            </a:r>
          </a:p>
          <a:p>
            <a:pPr marL="0" indent="0">
              <a:buNone/>
            </a:pPr>
            <a:endParaRPr lang="zh-TW" altLang="en-US" sz="40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在面對這些情緒的時候，有誰真正的瞭解你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2902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持續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不斷的回轉像小孩，我們才能夠在生命的不同角落找到真實的自己，躲藏在內心深處，不見天日。也唯有如此才能夠誠實的邀請耶穌進到我們的生命中，與這個受傷的孩子相遇，得到他愛的醫治及擁抱。</a:t>
            </a:r>
          </a:p>
          <a:p>
            <a:pPr marL="0" indent="0">
              <a:buNone/>
            </a:pPr>
            <a:endParaRPr lang="zh-TW" altLang="en-US" sz="4000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3966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124744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10:15 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你們要記住，凡不像小孩子一樣來接受上帝主權的人，絕不能成為他的子民。」 </a:t>
            </a:r>
            <a:r>
              <a:rPr lang="en-US" altLang="zh-TW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 </a:t>
            </a:r>
            <a:r>
              <a:rPr lang="zh-TW" altLang="en-US" sz="40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於是他抱起小孩子，一個一個地摸他們，給他們祝福。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056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</TotalTime>
  <Words>312</Words>
  <Application>Microsoft Office PowerPoint</Application>
  <PresentationFormat>如螢幕大小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流線</vt:lpstr>
      <vt:lpstr>在耶穌的懷抱</vt:lpstr>
      <vt:lpstr>PowerPoint 簡報</vt:lpstr>
      <vt:lpstr>誠實回轉像(向)小孩</vt:lpstr>
      <vt:lpstr>PowerPoint 簡報</vt:lpstr>
      <vt:lpstr>PowerPoint 簡報</vt:lpstr>
      <vt:lpstr>PowerPoint 簡報</vt:lpstr>
      <vt:lpstr>PowerPoint 簡報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在耶穌的懷抱</dc:title>
  <dc:creator>Wong Jung-yi</dc:creator>
  <cp:lastModifiedBy>李位鼎</cp:lastModifiedBy>
  <cp:revision>2</cp:revision>
  <dcterms:created xsi:type="dcterms:W3CDTF">2020-08-28T01:31:08Z</dcterms:created>
  <dcterms:modified xsi:type="dcterms:W3CDTF">2020-08-29T17:34:11Z</dcterms:modified>
</cp:coreProperties>
</file>