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FA16C0-73D3-43FC-95F4-7A720B7B5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B5F4DB-F3E0-4033-B5CB-B9A06BE21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9697C8-799E-4C9B-9004-1EBF0585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328580-F43A-4D7F-9DB0-FEA0F70EF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0053E2-B245-4AA7-8200-92A58F1A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07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692110-49AD-4E64-A5F0-EB936983D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13E0E5-8699-4E2E-A2EC-E46F5A625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20CA96-2AC5-4B2F-A80D-E0606660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85EA3C-F5DA-4975-8946-70352275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76A5E5-136A-495C-9180-B38FFE00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9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71FC12-5394-4A8C-82AA-5E915CA23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6C7BEC3-82B9-4919-B3CB-8EEA2E70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F3639F-4E6E-434A-9604-04FA77EA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24CD29-8A83-42FE-8EED-B9628817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E897F4-319D-40C5-B0DF-8834DA6F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2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773B4C-F80A-45AB-926A-E6CFB91A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98485E-7076-459F-ADEA-5F3DD8A3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D34CD6-AF73-41CE-8B0D-92EC2C3F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2B2C89-0B43-4323-A2F0-D2CB400D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892BCA-911E-4CBD-B031-C7E99340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04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4A6A4-AB39-4DE7-9C13-47D598E3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5905ED-C10F-453B-9434-674DA7AD6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16E453-E38D-4CD3-8ED3-178B87C7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2F137C-C05C-4823-818F-F5F5B27B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346B6D-3594-49BA-82D6-6CA7B851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31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40AD4-734F-43A4-AAAB-2C26F6A6B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B9A364-C828-4EF9-9EF6-A0F207CA6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855436C-AA9A-4113-BC7C-0FCD1E376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33AD58-2C3F-44A2-9E88-8E0ADFEF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807154-E1BB-478F-8FB5-23A87B05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5B6E19-DCD4-460F-B32E-FA9F03B8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D1DBDF-0BD2-4E17-9F0D-9DFCC0A9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49227F-A429-48CC-A9B3-2702FA42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2F8BE6-B3CB-4727-8A63-2EF55BF9E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BCCE05-F0C7-40B0-9379-18491EBF4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254924-7A04-471A-A4FD-CFF996E37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CD42006-92F8-4E64-9C86-F3223686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89DB0D4-8B0D-4470-9BD2-2A532467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E2DF3DA-53D6-4B43-A461-1041D644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3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E4D45E-D8DC-480A-8985-578F0551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A1278D7-9F10-4399-A9F7-0D54AA98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73C877C-78D8-4C3E-895E-C4F811D2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9A0F9BD-6A30-4775-BD70-B5917CC9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15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E8C39A-9518-4369-9E5C-7F9CA614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3E56B3-9306-4A0D-BF07-EFE23C39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B8F2CB-2ACE-45CD-A1E0-4D9288C8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370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4F730E-4880-44B3-AA56-67ECDD04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2F2093-7F7F-43F6-9111-E87CD86A1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705A0B-B1BB-422A-AEDE-DC1215F8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BBCB6E-32B1-48B0-B078-CBC84CA2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9E75A7-1541-4FE2-8D64-2F3923DA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410810-BA37-4199-B7CB-6EB6F3A0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455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9BECA-9956-4917-BC5F-E1FB278C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3DFAE61-7F2A-4CE1-B588-E9E0729F7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F48309-034E-4756-AED5-5BC0AA575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423626-7177-45B2-A6B4-B2CF1A3C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E05999-1074-4C89-9E7B-1EFC119E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88730C-A441-4F7A-A547-BE805D47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2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047F112-FDAD-42CD-B1F9-050BEB48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B41EBE-69EB-44EE-808D-EB681E0B9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EEA7E7-0549-4296-899F-624D6C808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7A6F-0E1D-470E-952A-6FA904427F3A}" type="datetimeFigureOut">
              <a:rPr lang="zh-TW" altLang="en-US" smtClean="0"/>
              <a:t>2019/7/9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AF60B1-CD68-4701-A29C-0A00BE00A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377423-2B3F-4794-828F-ECA577CD3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0998C-B826-4E4A-80E5-101395D24F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92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462A7D89-45F2-4EEC-97B9-28C004A4D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766" y="611763"/>
            <a:ext cx="4001311" cy="789020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Kipasilapa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sangwamutavanane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kadalranane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kacalrilrisyanane</a:t>
            </a:r>
            <a:r>
              <a:rPr lang="en-US" altLang="zh-TW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</a:t>
            </a:r>
            <a:endParaRPr lang="zh-TW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5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B1DEE9-2B70-4B3C-8C4A-5D420946B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AC643586-881C-4219-9C18-518BAC707454}"/>
              </a:ext>
            </a:extLst>
          </p:cNvPr>
          <p:cNvSpPr txBox="1">
            <a:spLocks/>
          </p:cNvSpPr>
          <p:nvPr/>
        </p:nvSpPr>
        <p:spPr>
          <a:xfrm>
            <a:off x="210766" y="611763"/>
            <a:ext cx="4001311" cy="78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Kipasilapa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sangwamutavanane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kadalranane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kacalrilrisyanane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</a:t>
            </a:r>
            <a:endParaRPr lang="zh-TW" altLang="en-US" sz="16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4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02CD35-E428-4F8A-B6EE-43F0B416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AB2692-43AD-4895-A26E-F23F897AA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5F1942D5-6DC9-46FD-82E7-2BFAEE761F7C}"/>
              </a:ext>
            </a:extLst>
          </p:cNvPr>
          <p:cNvSpPr txBox="1">
            <a:spLocks/>
          </p:cNvSpPr>
          <p:nvPr/>
        </p:nvSpPr>
        <p:spPr>
          <a:xfrm>
            <a:off x="210766" y="611763"/>
            <a:ext cx="4001311" cy="78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Kipasilapa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sangwamutavanane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kadalranane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kacalrilrisyanane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</a:t>
            </a:r>
            <a:endParaRPr lang="zh-TW" altLang="en-US" sz="16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092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989342-0425-422E-99E8-B507F0E8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5CFFD9-EC62-4E1B-8EC6-D507623E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2089C4AC-673C-455B-9E55-5FB6B4ED2763}"/>
              </a:ext>
            </a:extLst>
          </p:cNvPr>
          <p:cNvSpPr txBox="1">
            <a:spLocks/>
          </p:cNvSpPr>
          <p:nvPr/>
        </p:nvSpPr>
        <p:spPr>
          <a:xfrm>
            <a:off x="239949" y="633396"/>
            <a:ext cx="4001311" cy="789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Kipasilapa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sangwamutavanane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kadalranane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kacalrilrisyanane</a:t>
            </a:r>
            <a:r>
              <a:rPr lang="en-US" altLang="zh-TW" sz="16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US" altLang="zh-TW" sz="1600" b="1" dirty="0" err="1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</a:t>
            </a:r>
            <a:endParaRPr lang="zh-TW" altLang="en-US" sz="16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04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</Words>
  <Application>Microsoft Office PowerPoint</Application>
  <PresentationFormat>寬螢幕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Iwan Hosi</dc:creator>
  <cp:lastModifiedBy>Iwan Hosi</cp:lastModifiedBy>
  <cp:revision>1</cp:revision>
  <dcterms:created xsi:type="dcterms:W3CDTF">2019-07-09T06:18:52Z</dcterms:created>
  <dcterms:modified xsi:type="dcterms:W3CDTF">2019-07-09T06:26:46Z</dcterms:modified>
</cp:coreProperties>
</file>