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94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FD15E5-32D2-46DE-8CF3-C4C07FE17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A94A50F-BF9A-46AA-95F2-96B96B07B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8F6CEC-B570-48C3-B321-021C9F0A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E24AFE-E5A9-46BF-A167-8162D2D7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2C32C4-97C9-4B39-ABFE-90A209482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76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A4991D-8D1D-43F4-982B-F4125BA8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0F48E84-868D-4616-BEDB-D4B2F43210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EB5E6B-4780-4491-B2E7-6512796A9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B09AB4A-F64E-4816-BFA5-C69C8785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269E92-B112-4243-8478-DECFA60D4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85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6D9F4AE-EC10-497B-96D0-1502272F4C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A515589-0EFA-49D8-9B12-ED9A478F9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9D660D-14EE-4D3D-AC58-7C994E666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1040B4-4CE3-44D5-9DC7-749F67B9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7BC642-9DC8-436C-AACD-F4B88C71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62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756696-2C5D-47B2-AF7D-2BC6D0561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DDCB599-9057-44ED-A4A8-A9DBE449A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C9FEF3-D263-491D-82C4-4123E217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1061EC-33A0-49E4-ADFA-4DC85E8B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5976E9-20DB-4C1B-9BE9-19B04838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31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EF773E-8A00-4B4E-9ABA-402B7F0E7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90055DF-965B-4F1F-9CC2-A1CF08293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9A3B035-4632-460C-906A-6EF09F98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18FC160-ADA1-4236-9CE4-D548C9371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A1AF69-F280-41B4-AA7D-6358BF71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68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090158-E3C9-4F81-95AF-13FB0C9CC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FE9CA50-A728-4FD6-BE15-08A4A5EDB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0F53ED3-E1B6-458F-9C6A-F2ED0C0F5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95FC202-EC49-46D2-B76B-4D39D745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56D33D-926A-4518-AAB6-55AFD68A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1AA741A-C8F2-4350-959D-A6CEE0707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38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594CB9-3182-4FB0-9127-81EDDEDF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07BD2B-CA71-4703-853A-ABC1CB8A1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FBFA855-AE05-41AC-AB0B-782DC5C1D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874E59E-5A94-45A9-B2E2-085B7829FB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D321A49-6970-4C40-8894-11825571B5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725C0C9-E71D-4908-97D4-7EBF61186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2D1BFE1-DF93-4DB1-9BCF-4D44445A0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64A54D4-E6BB-4B00-98B4-1DAEF5F79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40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CA17EC-7019-4D74-BEE9-DB7F7AFE3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BF60532-08BF-4E9B-8A55-46BC6F8C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A411820-A824-4E9E-9800-D0FCFDB06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95D1833-DB03-4EC7-879D-B0C6E385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61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A82019-D985-47AC-8B3E-F67CE65D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2215479-9D65-4694-A6F2-A1A33DAF8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C06F751-FFD9-4A37-A624-2E650CCE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59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D9EE9D-EF8C-477F-A785-F3D7A224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57A81B-3C9B-4E37-A993-BEF4F1F38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A851E15-AE33-42D2-9316-AD6B98C60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A245DA3-C11A-429C-BEC8-34C2B29E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9C1EE40-32AA-4C07-AC6D-90744CCD4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6B4C47A-AFD2-400C-9F46-43F8078B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62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8613CE-351E-4A70-B840-B68E82036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48F6DFC-5C5B-495F-B5C0-BB826DC5C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BAFDEAC-60A3-48DD-A064-FEB3668F2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CEA2F90-DA06-4CF5-A8A0-9DBAA008E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7C1993A-8B61-468A-B25C-A10E5F30D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01706BD-541D-4BED-B5F1-7559CD942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53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315EFE4-EC09-4504-853F-0402EB91F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6CA5B4B-D7AD-4297-84F2-B81ABA05B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7403788-741D-4B2D-B487-1CB1F15DB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1D7E2-FE47-403E-B270-5E51913923B4}" type="datetimeFigureOut">
              <a:rPr lang="zh-TW" altLang="en-US" smtClean="0"/>
              <a:t>2023/3/2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B34120B-5677-40BB-B4CA-70FF9867E0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231DA7-B8A1-4616-A9C9-E9DD0D2E3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67104-E4C5-410F-AEAB-6A851ABFF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5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D02FECC0-1C53-4748-AC67-1880C896C0F8}"/>
              </a:ext>
            </a:extLst>
          </p:cNvPr>
          <p:cNvSpPr/>
          <p:nvPr/>
        </p:nvSpPr>
        <p:spPr>
          <a:xfrm>
            <a:off x="5320612" y="2104227"/>
            <a:ext cx="574362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7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使徒信經</a:t>
            </a:r>
            <a:r>
              <a:rPr lang="en-US" altLang="zh-TW" sz="7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algn="ctr"/>
            <a:endParaRPr lang="en-US" altLang="zh-TW" sz="4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4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華語版</a:t>
            </a:r>
            <a:r>
              <a:rPr lang="en-US" altLang="zh-TW" sz="4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36229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1" y="826614"/>
            <a:ext cx="6294153" cy="3504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我信上帝，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全能的父，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創造天地的主。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6124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1" y="826614"/>
            <a:ext cx="7847608" cy="471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我信我主耶穌基督，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上帝的獨生子。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祂從聖靈感孕，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由童貞女馬利亞所生，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5690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1" y="826614"/>
            <a:ext cx="7890336" cy="4479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spc="-350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在本丟彼拉多手下受難，被釘於十字架，</a:t>
            </a:r>
            <a:endParaRPr lang="en-US" altLang="zh-TW" sz="6000" b="1" spc="-350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spc="-350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受死，埋葬，降在陰間，第三天從死人中復活，</a:t>
            </a:r>
            <a:endParaRPr lang="en-US" altLang="zh-TW" sz="6000" b="1" spc="-350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693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1" y="826614"/>
            <a:ext cx="7727966" cy="471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升天，坐在全能父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上帝的右邊，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將來必從那裡降臨，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審判活人與死人。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9959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1" y="826614"/>
            <a:ext cx="6294153" cy="3504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我信聖靈，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聖而公的教會，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聖徒的相通，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4850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EE2CCA90-7B13-407B-9E11-368613D8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1452" cy="68580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6EFEA5FD-5A59-4403-80EA-62A9B395FFF9}"/>
              </a:ext>
            </a:extLst>
          </p:cNvPr>
          <p:cNvSpPr/>
          <p:nvPr/>
        </p:nvSpPr>
        <p:spPr>
          <a:xfrm>
            <a:off x="4184871" y="826614"/>
            <a:ext cx="7539959" cy="3504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罪的赦免，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身體的復活，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8500"/>
              </a:lnSpc>
              <a:spcBef>
                <a:spcPts val="900"/>
              </a:spcBef>
            </a:pPr>
            <a:r>
              <a:rPr lang="zh-TW" altLang="zh-TW" sz="6000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永遠的生命。阿們。</a:t>
            </a:r>
            <a:endParaRPr lang="en-US" altLang="zh-TW" sz="6000" b="1" dirty="0">
              <a:solidFill>
                <a:schemeClr val="tx2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8027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127</Words>
  <Application>Microsoft Office PowerPoint</Application>
  <PresentationFormat>寬螢幕</PresentationFormat>
  <Paragraphs>22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lichen0616</dc:creator>
  <cp:lastModifiedBy>lichen0616</cp:lastModifiedBy>
  <cp:revision>19</cp:revision>
  <dcterms:created xsi:type="dcterms:W3CDTF">2023-03-02T07:38:37Z</dcterms:created>
  <dcterms:modified xsi:type="dcterms:W3CDTF">2023-03-02T08:47:46Z</dcterms:modified>
</cp:coreProperties>
</file>