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3" r:id="rId5"/>
    <p:sldId id="265" r:id="rId6"/>
    <p:sldId id="266" r:id="rId7"/>
    <p:sldId id="275" r:id="rId8"/>
    <p:sldId id="267" r:id="rId9"/>
    <p:sldId id="269" r:id="rId10"/>
    <p:sldId id="268" r:id="rId11"/>
    <p:sldId id="271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38" y="7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FD15E5-32D2-46DE-8CF3-C4C07FE17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A94A50F-BF9A-46AA-95F2-96B96B07BF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8F6CEC-B570-48C3-B321-021C9F0A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E24AFE-E5A9-46BF-A167-8162D2D7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E2C32C4-97C9-4B39-ABFE-90A209482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76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A4991D-8D1D-43F4-982B-F4125BA8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0F48E84-868D-4616-BEDB-D4B2F43210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EB5E6B-4780-4491-B2E7-6512796A9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B09AB4A-F64E-4816-BFA5-C69C8785E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C269E92-B112-4243-8478-DECFA60D4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85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6D9F4AE-EC10-497B-96D0-1502272F4C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A515589-0EFA-49D8-9B12-ED9A478F9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69D660D-14EE-4D3D-AC58-7C994E666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1040B4-4CE3-44D5-9DC7-749F67B9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7BC642-9DC8-436C-AACD-F4B88C71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762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756696-2C5D-47B2-AF7D-2BC6D0561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DDCB599-9057-44ED-A4A8-A9DBE449A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C9FEF3-D263-491D-82C4-4123E2170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1061EC-33A0-49E4-ADFA-4DC85E8B0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25976E9-20DB-4C1B-9BE9-19B048385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31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EF773E-8A00-4B4E-9ABA-402B7F0E7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90055DF-965B-4F1F-9CC2-A1CF08293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9A3B035-4632-460C-906A-6EF09F98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18FC160-ADA1-4236-9CE4-D548C9371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A1AF69-F280-41B4-AA7D-6358BF71A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68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090158-E3C9-4F81-95AF-13FB0C9CC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FE9CA50-A728-4FD6-BE15-08A4A5EDB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0F53ED3-E1B6-458F-9C6A-F2ED0C0F5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95FC202-EC49-46D2-B76B-4D39D745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256D33D-926A-4518-AAB6-55AFD68A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1AA741A-C8F2-4350-959D-A6CEE0707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384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594CB9-3182-4FB0-9127-81EDDEDF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F07BD2B-CA71-4703-853A-ABC1CB8A1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FBFA855-AE05-41AC-AB0B-782DC5C1D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874E59E-5A94-45A9-B2E2-085B7829FB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D321A49-6970-4C40-8894-11825571B5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725C0C9-E71D-4908-97D4-7EBF61186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2D1BFE1-DF93-4DB1-9BCF-4D44445A0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64A54D4-E6BB-4B00-98B4-1DAEF5F79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740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CA17EC-7019-4D74-BEE9-DB7F7AFE3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BF60532-08BF-4E9B-8A55-46BC6F8C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A411820-A824-4E9E-9800-D0FCFDB06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95D1833-DB03-4EC7-879D-B0C6E385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61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A82019-D985-47AC-8B3E-F67CE65D4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2215479-9D65-4694-A6F2-A1A33DAF8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C06F751-FFD9-4A37-A624-2E650CCE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59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D9EE9D-EF8C-477F-A785-F3D7A224D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57A81B-3C9B-4E37-A993-BEF4F1F38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A851E15-AE33-42D2-9316-AD6B98C60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A245DA3-C11A-429C-BEC8-34C2B29E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9C1EE40-32AA-4C07-AC6D-90744CCD4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6B4C47A-AFD2-400C-9F46-43F8078B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62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8613CE-351E-4A70-B840-B68E82036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48F6DFC-5C5B-495F-B5C0-BB826DC5C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BAFDEAC-60A3-48DD-A064-FEB3668F2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CEA2F90-DA06-4CF5-A8A0-9DBAA008E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7C1993A-8B61-468A-B25C-A10E5F30D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01706BD-541D-4BED-B5F1-7559CD942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153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315EFE4-EC09-4504-853F-0402EB91F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6CA5B4B-D7AD-4297-84F2-B81ABA05B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7403788-741D-4B2D-B487-1CB1F15DB0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1D7E2-FE47-403E-B270-5E51913923B4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B34120B-5677-40BB-B4CA-70FF9867E0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1231DA7-B8A1-4616-A9C9-E9DD0D2E3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5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D02FECC0-1C53-4748-AC67-1880C896C0F8}"/>
              </a:ext>
            </a:extLst>
          </p:cNvPr>
          <p:cNvSpPr/>
          <p:nvPr/>
        </p:nvSpPr>
        <p:spPr>
          <a:xfrm>
            <a:off x="3917946" y="1608570"/>
            <a:ext cx="8038535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ctr" hangingPunct="0"/>
            <a:r>
              <a:rPr lang="en-US" altLang="zh-TW" sz="4500" b="1" dirty="0" err="1">
                <a:solidFill>
                  <a:schemeClr val="tx2">
                    <a:lumMod val="50000"/>
                  </a:schemeClr>
                </a:solidFill>
              </a:rPr>
              <a:t>Kakasaluin</a:t>
            </a:r>
            <a:r>
              <a:rPr lang="en-US" altLang="zh-TW" sz="45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4500" b="1" dirty="0" err="1">
                <a:solidFill>
                  <a:schemeClr val="tx2">
                    <a:lumMod val="50000"/>
                  </a:schemeClr>
                </a:solidFill>
              </a:rPr>
              <a:t>nua</a:t>
            </a:r>
            <a:r>
              <a:rPr lang="en-US" altLang="zh-TW" sz="45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4500" b="1" dirty="0" err="1">
                <a:solidFill>
                  <a:schemeClr val="tx2">
                    <a:lumMod val="50000"/>
                  </a:schemeClr>
                </a:solidFill>
              </a:rPr>
              <a:t>marka</a:t>
            </a:r>
            <a:r>
              <a:rPr lang="en-US" altLang="zh-TW" sz="45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4500" b="1" dirty="0" err="1">
                <a:solidFill>
                  <a:schemeClr val="tx2">
                    <a:lumMod val="50000"/>
                  </a:schemeClr>
                </a:solidFill>
              </a:rPr>
              <a:t>sinkauljan</a:t>
            </a:r>
            <a:endParaRPr lang="en-US" altLang="zh-TW" sz="45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altLang="zh-TW" sz="5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5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4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使徒信經 排灣族語版</a:t>
            </a:r>
            <a:r>
              <a:rPr lang="en-US" altLang="zh-TW" sz="4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83622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826614"/>
            <a:ext cx="8007129" cy="2906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7500"/>
              </a:lnSpc>
              <a:defRPr/>
            </a:pPr>
            <a:r>
              <a:rPr lang="fi-FI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tua kinamapatjaitan nua namasalu anga, </a:t>
            </a:r>
          </a:p>
          <a:p>
            <a:pPr>
              <a:lnSpc>
                <a:spcPts val="7500"/>
              </a:lnSpc>
              <a:defRPr/>
            </a:pPr>
            <a:r>
              <a:rPr lang="fi-FI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tua pazekatj tua pasalisaliw,</a:t>
            </a:r>
            <a:endParaRPr lang="zh-TW" altLang="zh-TW" sz="5000" b="1" dirty="0">
              <a:solidFill>
                <a:srgbClr val="44546A">
                  <a:lumMod val="50000"/>
                </a:srgbClr>
              </a:solidFill>
              <a:latin typeface="Calibri" panose="020F0502020204030204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9081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826614"/>
            <a:ext cx="8007129" cy="2906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7500"/>
              </a:lnSpc>
              <a:defRPr/>
            </a:pP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tua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mevaljut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a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kinacavacavan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,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tua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patje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mamiling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a nasi. Amen.</a:t>
            </a:r>
          </a:p>
        </p:txBody>
      </p:sp>
    </p:spTree>
    <p:extLst>
      <p:ext uri="{BB962C8B-B14F-4D97-AF65-F5344CB8AC3E}">
        <p14:creationId xmlns:p14="http://schemas.microsoft.com/office/powerpoint/2010/main" val="540403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966096"/>
            <a:ext cx="8007129" cy="3868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7500"/>
              </a:lnSpc>
              <a:defRPr/>
            </a:pP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Masalu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aken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tua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Cemas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</a:p>
          <a:p>
            <a:pPr lvl="0">
              <a:lnSpc>
                <a:spcPts val="7500"/>
              </a:lnSpc>
              <a:defRPr/>
            </a:pP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Tjaljapupiculan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a Kama, </a:t>
            </a:r>
          </a:p>
          <a:p>
            <a:pPr lvl="0">
              <a:lnSpc>
                <a:spcPts val="7500"/>
              </a:lnSpc>
              <a:defRPr/>
            </a:pP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naqemati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tua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tjarivavaw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katua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kacauan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Malailaing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zh-TW" altLang="zh-TW" sz="5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124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826614"/>
            <a:ext cx="8007129" cy="2906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7500"/>
              </a:lnSpc>
              <a:defRPr/>
            </a:pP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Masalu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aken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tua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ku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Malailaing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Yisu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Kiristu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</a:t>
            </a:r>
          </a:p>
          <a:p>
            <a:pPr>
              <a:lnSpc>
                <a:spcPts val="7500"/>
              </a:lnSpc>
              <a:defRPr/>
            </a:pP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Aljak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kaitan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nua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Cemas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zh-TW" altLang="zh-TW" sz="5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180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826614"/>
            <a:ext cx="8007129" cy="2906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7500"/>
              </a:lnSpc>
              <a:defRPr/>
            </a:pPr>
            <a:r>
              <a:rPr lang="en-US" altLang="zh-TW" sz="5000" b="1" dirty="0" err="1"/>
              <a:t>Timadju</a:t>
            </a:r>
            <a:r>
              <a:rPr lang="en-US" altLang="zh-TW" sz="5000" b="1" dirty="0"/>
              <a:t> </a:t>
            </a:r>
            <a:r>
              <a:rPr lang="en-US" altLang="zh-TW" sz="5000" b="1" dirty="0" err="1"/>
              <a:t>nakemasi</a:t>
            </a:r>
            <a:r>
              <a:rPr lang="en-US" altLang="zh-TW" sz="5000" b="1" dirty="0"/>
              <a:t> </a:t>
            </a:r>
            <a:r>
              <a:rPr lang="en-US" altLang="zh-TW" sz="5000" b="1" dirty="0" err="1"/>
              <a:t>tua</a:t>
            </a:r>
            <a:r>
              <a:rPr lang="en-US" altLang="zh-TW" sz="5000" b="1" dirty="0"/>
              <a:t> </a:t>
            </a:r>
            <a:r>
              <a:rPr lang="en-US" altLang="zh-TW" sz="5000" b="1" dirty="0" err="1"/>
              <a:t>Tjaljaparavacan</a:t>
            </a:r>
            <a:r>
              <a:rPr lang="en-US" altLang="zh-TW" sz="5000" b="1" dirty="0"/>
              <a:t> a </a:t>
            </a:r>
            <a:r>
              <a:rPr lang="en-US" altLang="zh-TW" sz="5000" b="1" dirty="0" err="1"/>
              <a:t>Vavak</a:t>
            </a:r>
            <a:r>
              <a:rPr lang="en-US" altLang="zh-TW" sz="5000" b="1" dirty="0"/>
              <a:t> </a:t>
            </a:r>
            <a:r>
              <a:rPr lang="en-US" altLang="zh-TW" sz="5000" b="1" dirty="0" err="1"/>
              <a:t>sa</a:t>
            </a:r>
            <a:r>
              <a:rPr lang="en-US" altLang="zh-TW" sz="5000" b="1" dirty="0"/>
              <a:t> </a:t>
            </a:r>
            <a:r>
              <a:rPr lang="en-US" altLang="zh-TW" sz="5000" b="1" dirty="0" err="1"/>
              <a:t>kavunglayan</a:t>
            </a:r>
            <a:r>
              <a:rPr lang="en-US" altLang="zh-TW" sz="5000" b="1" dirty="0"/>
              <a:t>, </a:t>
            </a:r>
            <a:endParaRPr lang="zh-TW" altLang="zh-TW" sz="5000" b="1" dirty="0"/>
          </a:p>
        </p:txBody>
      </p:sp>
    </p:spTree>
    <p:extLst>
      <p:ext uri="{BB962C8B-B14F-4D97-AF65-F5344CB8AC3E}">
        <p14:creationId xmlns:p14="http://schemas.microsoft.com/office/powerpoint/2010/main" val="186418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826614"/>
            <a:ext cx="8007129" cy="4843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7500"/>
              </a:lnSpc>
              <a:defRPr/>
            </a:pP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pualjakan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anga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nua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Vavayan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Tjumas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Maria,</a:t>
            </a:r>
          </a:p>
          <a:p>
            <a:pPr>
              <a:lnSpc>
                <a:spcPts val="7500"/>
              </a:lnSpc>
              <a:defRPr/>
            </a:pP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ka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Puntiu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Pilatu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anan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remasurasudj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nasecevung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tua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siselapai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</a:t>
            </a:r>
            <a:endParaRPr lang="zh-TW" altLang="zh-TW" sz="5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124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826614"/>
            <a:ext cx="8007129" cy="4830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7500"/>
              </a:lnSpc>
              <a:defRPr/>
            </a:pP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pakezkezan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pacai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cevelji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saselem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</a:p>
          <a:p>
            <a:pPr>
              <a:lnSpc>
                <a:spcPts val="7500"/>
              </a:lnSpc>
              <a:defRPr/>
            </a:pP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ka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sipakatjelulj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</a:p>
          <a:p>
            <a:pPr>
              <a:lnSpc>
                <a:spcPts val="7500"/>
              </a:lnSpc>
              <a:defRPr/>
            </a:pP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mevaljut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a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kemasi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tua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namacai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sa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zh-TW" sz="5000" b="1" dirty="0" err="1">
                <a:solidFill>
                  <a:schemeClr val="tx2">
                    <a:lumMod val="50000"/>
                  </a:schemeClr>
                </a:solidFill>
              </a:rPr>
              <a:t>satjarivavaw</a:t>
            </a:r>
            <a:r>
              <a:rPr lang="en-US" altLang="zh-TW" sz="5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endParaRPr lang="zh-TW" altLang="zh-TW" sz="5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697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826614"/>
            <a:ext cx="8007129" cy="2906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50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saka</a:t>
            </a:r>
            <a:r>
              <a:rPr kumimoji="0" lang="en-US" altLang="zh-TW" sz="50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50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tucu</a:t>
            </a:r>
            <a:r>
              <a:rPr kumimoji="0" lang="en-US" altLang="zh-TW" sz="50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50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naqemiladj</a:t>
            </a:r>
            <a:r>
              <a:rPr kumimoji="0" lang="en-US" altLang="zh-TW" sz="50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50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i</a:t>
            </a:r>
            <a:r>
              <a:rPr kumimoji="0" lang="en-US" altLang="zh-TW" sz="50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50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tjaikanavalj</a:t>
            </a:r>
            <a:r>
              <a:rPr kumimoji="0" lang="en-US" altLang="zh-TW" sz="50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50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tua</a:t>
            </a:r>
            <a:r>
              <a:rPr kumimoji="0" lang="en-US" altLang="zh-TW" sz="50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50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tja</a:t>
            </a:r>
            <a:r>
              <a:rPr kumimoji="0" lang="en-US" altLang="zh-TW" sz="50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Kama </a:t>
            </a:r>
            <a:r>
              <a:rPr kumimoji="0" lang="en-US" altLang="zh-TW" sz="50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Cemas</a:t>
            </a:r>
            <a:r>
              <a:rPr kumimoji="0" lang="en-US" altLang="zh-TW" sz="50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 a </a:t>
            </a:r>
            <a:r>
              <a:rPr kumimoji="0" lang="en-US" altLang="zh-TW" sz="50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Tjaljapupiculan</a:t>
            </a:r>
            <a:r>
              <a:rPr kumimoji="0" lang="en-US" altLang="zh-TW" sz="50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,</a:t>
            </a:r>
            <a:endParaRPr kumimoji="0" lang="zh-TW" altLang="zh-TW" sz="50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207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826614"/>
            <a:ext cx="8007129" cy="4830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7500"/>
              </a:lnSpc>
              <a:defRPr/>
            </a:pP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uri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kemasi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zua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anga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a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mangtjez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, </a:t>
            </a:r>
          </a:p>
          <a:p>
            <a:pPr>
              <a:lnSpc>
                <a:spcPts val="7500"/>
              </a:lnSpc>
              <a:defRPr/>
            </a:pP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sa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papapenepenetji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a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marka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caucau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a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valjualjut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anan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katua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namacai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anga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1616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0" y="439155"/>
            <a:ext cx="8007129" cy="579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7500"/>
              </a:lnSpc>
              <a:defRPr/>
            </a:pP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Masalu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aken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tua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Tjaljaparavacan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a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Vavak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,</a:t>
            </a:r>
          </a:p>
          <a:p>
            <a:pPr>
              <a:lnSpc>
                <a:spcPts val="7500"/>
              </a:lnSpc>
              <a:defRPr/>
            </a:pP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tua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Kiukai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tu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namasan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tjaljaparavacan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a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kinateveteveljan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nua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namasalu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 </a:t>
            </a:r>
            <a:r>
              <a:rPr lang="en-US" altLang="zh-TW" sz="5000" b="1" dirty="0" err="1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anga</a:t>
            </a:r>
            <a:r>
              <a:rPr lang="en-US" altLang="zh-TW" sz="5000" b="1" dirty="0">
                <a:solidFill>
                  <a:srgbClr val="44546A">
                    <a:lumMod val="50000"/>
                  </a:srgbClr>
                </a:solidFill>
                <a:latin typeface="Calibri" panose="020F0502020204030204"/>
                <a:ea typeface="新細明體" panose="02020500000000000000" pitchFamily="18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322607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181</Words>
  <Application>Microsoft Office PowerPoint</Application>
  <PresentationFormat>寬螢幕</PresentationFormat>
  <Paragraphs>23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lichen0616</dc:creator>
  <cp:lastModifiedBy>lichen0616</cp:lastModifiedBy>
  <cp:revision>42</cp:revision>
  <cp:lastPrinted>2023-07-19T02:19:24Z</cp:lastPrinted>
  <dcterms:created xsi:type="dcterms:W3CDTF">2023-03-02T07:38:37Z</dcterms:created>
  <dcterms:modified xsi:type="dcterms:W3CDTF">2023-07-19T02:53:59Z</dcterms:modified>
</cp:coreProperties>
</file>